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60" r:id="rId4"/>
  </p:sldMasterIdLst>
  <p:notesMasterIdLst>
    <p:notesMasterId r:id="rId26"/>
  </p:notesMasterIdLst>
  <p:sldIdLst>
    <p:sldId id="256" r:id="rId5"/>
    <p:sldId id="265" r:id="rId6"/>
    <p:sldId id="300" r:id="rId7"/>
    <p:sldId id="328" r:id="rId8"/>
    <p:sldId id="316" r:id="rId9"/>
    <p:sldId id="312" r:id="rId10"/>
    <p:sldId id="261" r:id="rId11"/>
    <p:sldId id="314" r:id="rId12"/>
    <p:sldId id="311" r:id="rId13"/>
    <p:sldId id="325" r:id="rId14"/>
    <p:sldId id="319" r:id="rId15"/>
    <p:sldId id="320" r:id="rId16"/>
    <p:sldId id="309" r:id="rId17"/>
    <p:sldId id="326" r:id="rId18"/>
    <p:sldId id="327" r:id="rId19"/>
    <p:sldId id="306" r:id="rId20"/>
    <p:sldId id="321" r:id="rId21"/>
    <p:sldId id="315" r:id="rId22"/>
    <p:sldId id="304" r:id="rId23"/>
    <p:sldId id="318" r:id="rId24"/>
    <p:sldId id="28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796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1177EA-8804-42D8-AD2F-F6228781D40C}" v="174" dt="2024-10-13T08:53:15.065"/>
    <p1510:client id="{2FD66B21-824E-44B8-B41D-D431B8355C3E}" v="45" dt="2024-10-13T07:00:38.424"/>
    <p1510:client id="{4E75A4B5-32D9-4D44-9575-7A9EBB5F3CB0}" v="63" dt="2024-10-13T11:20:13.764"/>
    <p1510:client id="{5A0FE942-B4E8-8346-8887-4A75BF19FE5A}" v="503" dt="2024-10-13T10:48:03.640"/>
    <p1510:client id="{661719D2-972A-6DB6-B0BD-D43BDA900B19}" v="294" dt="2024-10-13T11:54:29.014"/>
    <p1510:client id="{6F98C3F2-55BB-61B2-0456-BBCC52C8FD11}" v="21" dt="2024-10-13T10:12:30.920"/>
    <p1510:client id="{8509F4A1-5D83-FC87-7CA0-FE668EB74076}" v="285" dt="2024-10-12T12:41:57.328"/>
    <p1510:client id="{96384391-D406-4351-96DC-0D8FAC3B42DA}" v="48" dt="2024-10-12T19:40:00.489"/>
    <p1510:client id="{A944C653-6881-7FA7-BD82-AFFBB7E7059A}" v="2" dt="2024-10-13T08:42:23.965"/>
    <p1510:client id="{B366276C-01FB-52CD-B63B-8F955184B2A8}" v="70" dt="2024-10-13T08:45:21.343"/>
    <p1510:client id="{E1B1D527-40F7-40BD-9541-3CD2B8A1FCC2}" v="41" dt="2024-10-13T09:30:47.657"/>
    <p1510:client id="{E21F1C08-793C-42E6-902C-C3931026F074}" v="891" dt="2024-10-13T11:06:57.679"/>
    <p1510:client id="{E8F52993-A86D-45D1-C4F3-9D123CF824D2}" v="482" dt="2024-10-13T06:24:25.379"/>
  </p1510:revLst>
</p1510:revInfo>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1" d="100"/>
          <a:sy n="151" d="100"/>
        </p:scale>
        <p:origin x="654"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251CB3-929A-46AA-91E0-510E89CC6168}" type="datetimeFigureOut">
              <a:rPr lang="en-US" smtClean="0"/>
              <a:t>10/13/2024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4E2FE4-6336-4905-8984-1BD411899960}" type="slidenum">
              <a:rPr lang="en-US" smtClean="0"/>
              <a:t>‹#›</a:t>
            </a:fld>
            <a:endParaRPr lang="en-US"/>
          </a:p>
        </p:txBody>
      </p:sp>
    </p:spTree>
    <p:extLst>
      <p:ext uri="{BB962C8B-B14F-4D97-AF65-F5344CB8AC3E}">
        <p14:creationId xmlns:p14="http://schemas.microsoft.com/office/powerpoint/2010/main" val="1589313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11C694-FCB4-4B09-A0E2-0EA21922B48C}" type="slidenum">
              <a:rPr lang="en-US" smtClean="0"/>
              <a:t>2</a:t>
            </a:fld>
            <a:endParaRPr lang="en-US"/>
          </a:p>
        </p:txBody>
      </p:sp>
    </p:spTree>
    <p:extLst>
      <p:ext uri="{BB962C8B-B14F-4D97-AF65-F5344CB8AC3E}">
        <p14:creationId xmlns:p14="http://schemas.microsoft.com/office/powerpoint/2010/main" val="41033775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62E22D-688F-CD78-C20F-E9A5C5EEF9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859694-8732-3240-91CA-B67DDE1116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8EC50F-A724-62F5-DD20-CF5F41E3656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FCAED5D-71CE-3755-A51E-E4F83B0F542C}"/>
              </a:ext>
            </a:extLst>
          </p:cNvPr>
          <p:cNvSpPr>
            <a:spLocks noGrp="1"/>
          </p:cNvSpPr>
          <p:nvPr>
            <p:ph type="sldNum" sz="quarter" idx="5"/>
          </p:nvPr>
        </p:nvSpPr>
        <p:spPr/>
        <p:txBody>
          <a:bodyPr/>
          <a:lstStyle/>
          <a:p>
            <a:fld id="{0A11C694-FCB4-4B09-A0E2-0EA21922B48C}" type="slidenum">
              <a:rPr lang="en-US" smtClean="0"/>
              <a:t>12</a:t>
            </a:fld>
            <a:endParaRPr lang="en-US"/>
          </a:p>
        </p:txBody>
      </p:sp>
    </p:spTree>
    <p:extLst>
      <p:ext uri="{BB962C8B-B14F-4D97-AF65-F5344CB8AC3E}">
        <p14:creationId xmlns:p14="http://schemas.microsoft.com/office/powerpoint/2010/main" val="3641252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5615E-FDB6-F68B-3D26-2882E2C3E5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D658EB-E29C-0E3F-E953-9C773F6C81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32FF91-D7FE-AC4E-94BB-930B801619B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8DD4247-360E-D83B-3AD0-B18E5D9109E0}"/>
              </a:ext>
            </a:extLst>
          </p:cNvPr>
          <p:cNvSpPr>
            <a:spLocks noGrp="1"/>
          </p:cNvSpPr>
          <p:nvPr>
            <p:ph type="sldNum" sz="quarter" idx="5"/>
          </p:nvPr>
        </p:nvSpPr>
        <p:spPr/>
        <p:txBody>
          <a:bodyPr/>
          <a:lstStyle/>
          <a:p>
            <a:fld id="{0A11C694-FCB4-4B09-A0E2-0EA21922B48C}" type="slidenum">
              <a:rPr lang="en-US" smtClean="0"/>
              <a:t>14</a:t>
            </a:fld>
            <a:endParaRPr lang="en-US"/>
          </a:p>
        </p:txBody>
      </p:sp>
    </p:spTree>
    <p:extLst>
      <p:ext uri="{BB962C8B-B14F-4D97-AF65-F5344CB8AC3E}">
        <p14:creationId xmlns:p14="http://schemas.microsoft.com/office/powerpoint/2010/main" val="3754266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11C694-FCB4-4B09-A0E2-0EA21922B48C}" type="slidenum">
              <a:rPr lang="en-US" smtClean="0"/>
              <a:t>14</a:t>
            </a:fld>
            <a:endParaRPr lang="en-US"/>
          </a:p>
        </p:txBody>
      </p:sp>
    </p:spTree>
    <p:extLst>
      <p:ext uri="{BB962C8B-B14F-4D97-AF65-F5344CB8AC3E}">
        <p14:creationId xmlns:p14="http://schemas.microsoft.com/office/powerpoint/2010/main" val="3664588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0BCAE207-564E-47A1-98A5-5E5AE2BB6979}" type="slidenum">
              <a:rPr lang="en-US" smtClean="0"/>
              <a:t>18</a:t>
            </a:fld>
            <a:endParaRPr lang="en-US"/>
          </a:p>
        </p:txBody>
      </p:sp>
    </p:spTree>
    <p:extLst>
      <p:ext uri="{BB962C8B-B14F-4D97-AF65-F5344CB8AC3E}">
        <p14:creationId xmlns:p14="http://schemas.microsoft.com/office/powerpoint/2010/main" val="3447041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0BCAE207-564E-47A1-98A5-5E5AE2BB6979}" type="slidenum">
              <a:rPr lang="en-US" smtClean="0"/>
              <a:t>3</a:t>
            </a:fld>
            <a:endParaRPr lang="en-US"/>
          </a:p>
        </p:txBody>
      </p:sp>
    </p:spTree>
    <p:extLst>
      <p:ext uri="{BB962C8B-B14F-4D97-AF65-F5344CB8AC3E}">
        <p14:creationId xmlns:p14="http://schemas.microsoft.com/office/powerpoint/2010/main" val="259841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11C694-FCB4-4B09-A0E2-0EA21922B48C}" type="slidenum">
              <a:rPr lang="en-US" smtClean="0"/>
              <a:t>5</a:t>
            </a:fld>
            <a:endParaRPr lang="en-US"/>
          </a:p>
        </p:txBody>
      </p:sp>
    </p:spTree>
    <p:extLst>
      <p:ext uri="{BB962C8B-B14F-4D97-AF65-F5344CB8AC3E}">
        <p14:creationId xmlns:p14="http://schemas.microsoft.com/office/powerpoint/2010/main" val="1013444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11C694-FCB4-4B09-A0E2-0EA21922B48C}" type="slidenum">
              <a:rPr lang="en-US" smtClean="0"/>
              <a:t>15</a:t>
            </a:fld>
            <a:endParaRPr lang="en-US"/>
          </a:p>
        </p:txBody>
      </p:sp>
    </p:spTree>
    <p:extLst>
      <p:ext uri="{BB962C8B-B14F-4D97-AF65-F5344CB8AC3E}">
        <p14:creationId xmlns:p14="http://schemas.microsoft.com/office/powerpoint/2010/main" val="1814525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11C694-FCB4-4B09-A0E2-0EA21922B48C}" type="slidenum">
              <a:rPr lang="en-US" smtClean="0"/>
              <a:t>10</a:t>
            </a:fld>
            <a:endParaRPr lang="en-US"/>
          </a:p>
        </p:txBody>
      </p:sp>
    </p:spTree>
    <p:extLst>
      <p:ext uri="{BB962C8B-B14F-4D97-AF65-F5344CB8AC3E}">
        <p14:creationId xmlns:p14="http://schemas.microsoft.com/office/powerpoint/2010/main" val="17408622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11C694-FCB4-4B09-A0E2-0EA21922B48C}" type="slidenum">
              <a:rPr lang="en-US" smtClean="0"/>
              <a:t>11</a:t>
            </a:fld>
            <a:endParaRPr lang="en-US"/>
          </a:p>
        </p:txBody>
      </p:sp>
    </p:spTree>
    <p:extLst>
      <p:ext uri="{BB962C8B-B14F-4D97-AF65-F5344CB8AC3E}">
        <p14:creationId xmlns:p14="http://schemas.microsoft.com/office/powerpoint/2010/main" val="393194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4E2FE4-6336-4905-8984-1BD411899960}" type="slidenum">
              <a:rPr lang="en-US" smtClean="0"/>
              <a:t>8</a:t>
            </a:fld>
            <a:endParaRPr lang="en-US"/>
          </a:p>
        </p:txBody>
      </p:sp>
    </p:spTree>
    <p:extLst>
      <p:ext uri="{BB962C8B-B14F-4D97-AF65-F5344CB8AC3E}">
        <p14:creationId xmlns:p14="http://schemas.microsoft.com/office/powerpoint/2010/main" val="3786324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80AA80-337B-0753-C68E-139D034254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FBE12F-C1BF-78CE-0F6E-88685AC2CB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6F2F4A-BC56-7E4E-97A1-36F8BA6EEFC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5A2F440-C228-51E5-342B-BE8486A6C466}"/>
              </a:ext>
            </a:extLst>
          </p:cNvPr>
          <p:cNvSpPr>
            <a:spLocks noGrp="1"/>
          </p:cNvSpPr>
          <p:nvPr>
            <p:ph type="sldNum" sz="quarter" idx="5"/>
          </p:nvPr>
        </p:nvSpPr>
        <p:spPr/>
        <p:txBody>
          <a:bodyPr/>
          <a:lstStyle/>
          <a:p>
            <a:fld id="{0A11C694-FCB4-4B09-A0E2-0EA21922B48C}" type="slidenum">
              <a:rPr lang="en-US" smtClean="0"/>
              <a:t>12</a:t>
            </a:fld>
            <a:endParaRPr lang="en-US"/>
          </a:p>
        </p:txBody>
      </p:sp>
    </p:spTree>
    <p:extLst>
      <p:ext uri="{BB962C8B-B14F-4D97-AF65-F5344CB8AC3E}">
        <p14:creationId xmlns:p14="http://schemas.microsoft.com/office/powerpoint/2010/main" val="3319193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ED6161-593B-8F13-8371-52D3735F4D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192A3D-C485-191A-1C59-3A1C013969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790B44-FA44-1184-338F-3BD4BE61CB1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D3F079A-5DD0-F953-405C-CCD961AFA16A}"/>
              </a:ext>
            </a:extLst>
          </p:cNvPr>
          <p:cNvSpPr>
            <a:spLocks noGrp="1"/>
          </p:cNvSpPr>
          <p:nvPr>
            <p:ph type="sldNum" sz="quarter" idx="5"/>
          </p:nvPr>
        </p:nvSpPr>
        <p:spPr/>
        <p:txBody>
          <a:bodyPr/>
          <a:lstStyle/>
          <a:p>
            <a:fld id="{0A11C694-FCB4-4B09-A0E2-0EA21922B48C}" type="slidenum">
              <a:rPr lang="en-US" smtClean="0"/>
              <a:t>13</a:t>
            </a:fld>
            <a:endParaRPr lang="en-US"/>
          </a:p>
        </p:txBody>
      </p:sp>
    </p:spTree>
    <p:extLst>
      <p:ext uri="{BB962C8B-B14F-4D97-AF65-F5344CB8AC3E}">
        <p14:creationId xmlns:p14="http://schemas.microsoft.com/office/powerpoint/2010/main" val="2210110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alpha val="5000"/>
          </a:schemeClr>
        </a:solidFill>
        <a:effectLst/>
      </p:bgPr>
    </p:bg>
    <p:spTree>
      <p:nvGrpSpPr>
        <p:cNvPr id="1" name=""/>
        <p:cNvGrpSpPr/>
        <p:nvPr/>
      </p:nvGrpSpPr>
      <p:grpSpPr>
        <a:xfrm>
          <a:off x="0" y="0"/>
          <a:ext cx="0" cy="0"/>
          <a:chOff x="0" y="0"/>
          <a:chExt cx="0" cy="0"/>
        </a:xfrm>
      </p:grpSpPr>
      <p:sp>
        <p:nvSpPr>
          <p:cNvPr id="29" name="Title 6">
            <a:extLst>
              <a:ext uri="{FF2B5EF4-FFF2-40B4-BE49-F238E27FC236}">
                <a16:creationId xmlns:a16="http://schemas.microsoft.com/office/drawing/2014/main" id="{E77FA134-921C-43EE-92E3-539725117D51}"/>
              </a:ext>
            </a:extLst>
          </p:cNvPr>
          <p:cNvSpPr>
            <a:spLocks noGrp="1"/>
          </p:cNvSpPr>
          <p:nvPr>
            <p:ph type="ctrTitle"/>
          </p:nvPr>
        </p:nvSpPr>
        <p:spPr>
          <a:xfrm>
            <a:off x="736052" y="4831105"/>
            <a:ext cx="6265486" cy="1075278"/>
          </a:xfrm>
          <a:prstGeom prst="rect">
            <a:avLst/>
          </a:prstGeom>
        </p:spPr>
        <p:txBody>
          <a:bodyPr anchor="t">
            <a:normAutofit/>
          </a:bodyPr>
          <a:lstStyle/>
          <a:p>
            <a:pPr algn="l"/>
            <a:endParaRPr lang="en-US" sz="4000"/>
          </a:p>
        </p:txBody>
      </p:sp>
      <p:sp>
        <p:nvSpPr>
          <p:cNvPr id="30" name="Subtitle 7">
            <a:extLst>
              <a:ext uri="{FF2B5EF4-FFF2-40B4-BE49-F238E27FC236}">
                <a16:creationId xmlns:a16="http://schemas.microsoft.com/office/drawing/2014/main" id="{17AE8BF6-9AD3-4A75-840F-4781599DF77C}"/>
              </a:ext>
            </a:extLst>
          </p:cNvPr>
          <p:cNvSpPr>
            <a:spLocks noGrp="1"/>
          </p:cNvSpPr>
          <p:nvPr>
            <p:ph type="subTitle" idx="1"/>
          </p:nvPr>
        </p:nvSpPr>
        <p:spPr>
          <a:xfrm>
            <a:off x="7682022" y="4837855"/>
            <a:ext cx="2771933" cy="986000"/>
          </a:xfrm>
          <a:prstGeom prst="rect">
            <a:avLst/>
          </a:prstGeom>
        </p:spPr>
        <p:txBody>
          <a:bodyPr anchor="t">
            <a:normAutofit/>
          </a:bodyPr>
          <a:lstStyle>
            <a:lvl1pPr marL="0" indent="0">
              <a:buNone/>
              <a:defRPr/>
            </a:lvl1pPr>
          </a:lstStyle>
          <a:p>
            <a:pPr algn="l"/>
            <a:endParaRPr lang="en-US" sz="1800"/>
          </a:p>
        </p:txBody>
      </p:sp>
      <p:sp>
        <p:nvSpPr>
          <p:cNvPr id="24" name="Picture Placeholder 23">
            <a:extLst>
              <a:ext uri="{FF2B5EF4-FFF2-40B4-BE49-F238E27FC236}">
                <a16:creationId xmlns:a16="http://schemas.microsoft.com/office/drawing/2014/main" id="{933070A8-8189-4083-9ED0-E15F99262804}"/>
              </a:ext>
            </a:extLst>
          </p:cNvPr>
          <p:cNvSpPr>
            <a:spLocks noGrp="1"/>
          </p:cNvSpPr>
          <p:nvPr>
            <p:ph type="pic" sz="quarter" idx="13" hasCustomPrompt="1"/>
          </p:nvPr>
        </p:nvSpPr>
        <p:spPr>
          <a:xfrm>
            <a:off x="379094" y="344805"/>
            <a:ext cx="10369604" cy="4154274"/>
          </a:xfrm>
          <a:custGeom>
            <a:avLst/>
            <a:gdLst>
              <a:gd name="connsiteX0" fmla="*/ 0 w 10351056"/>
              <a:gd name="connsiteY0" fmla="*/ 0 h 4167962"/>
              <a:gd name="connsiteX1" fmla="*/ 10351056 w 10351056"/>
              <a:gd name="connsiteY1" fmla="*/ 0 h 4167962"/>
              <a:gd name="connsiteX2" fmla="*/ 10351056 w 10351056"/>
              <a:gd name="connsiteY2" fmla="*/ 4167962 h 4167962"/>
              <a:gd name="connsiteX3" fmla="*/ 0 w 10351056"/>
              <a:gd name="connsiteY3" fmla="*/ 4167962 h 4167962"/>
            </a:gdLst>
            <a:ahLst/>
            <a:cxnLst>
              <a:cxn ang="0">
                <a:pos x="connsiteX0" y="connsiteY0"/>
              </a:cxn>
              <a:cxn ang="0">
                <a:pos x="connsiteX1" y="connsiteY1"/>
              </a:cxn>
              <a:cxn ang="0">
                <a:pos x="connsiteX2" y="connsiteY2"/>
              </a:cxn>
              <a:cxn ang="0">
                <a:pos x="connsiteX3" y="connsiteY3"/>
              </a:cxn>
            </a:cxnLst>
            <a:rect l="l" t="t" r="r" b="b"/>
            <a:pathLst>
              <a:path w="10351056" h="4167962">
                <a:moveTo>
                  <a:pt x="0" y="0"/>
                </a:moveTo>
                <a:lnTo>
                  <a:pt x="10351056" y="0"/>
                </a:lnTo>
                <a:lnTo>
                  <a:pt x="10351056" y="4167962"/>
                </a:lnTo>
                <a:lnTo>
                  <a:pt x="0" y="4167962"/>
                </a:lnTo>
                <a:close/>
              </a:path>
            </a:pathLst>
          </a:custGeom>
          <a:ln w="12700">
            <a:noFill/>
          </a:ln>
        </p:spPr>
        <p:txBody>
          <a:bodyPr wrap="square">
            <a:noAutofit/>
          </a:bodyPr>
          <a:lstStyle>
            <a:lvl1pPr marL="0" indent="0" algn="ctr">
              <a:buNone/>
              <a:defRPr/>
            </a:lvl1pPr>
          </a:lstStyle>
          <a:p>
            <a:r>
              <a:rPr lang="en-US"/>
              <a:t>Insert photo here</a:t>
            </a:r>
          </a:p>
        </p:txBody>
      </p:sp>
      <p:cxnSp>
        <p:nvCxnSpPr>
          <p:cNvPr id="12" name="Straight Connector 11">
            <a:extLst>
              <a:ext uri="{FF2B5EF4-FFF2-40B4-BE49-F238E27FC236}">
                <a16:creationId xmlns:a16="http://schemas.microsoft.com/office/drawing/2014/main" id="{40F51BDE-1EB3-41BB-B5A9-7DAD219A30D3}"/>
              </a:ext>
            </a:extLst>
          </p:cNvPr>
          <p:cNvCxnSpPr>
            <a:cxnSpLocks/>
          </p:cNvCxnSpPr>
          <p:nvPr userDrawn="1"/>
        </p:nvCxnSpPr>
        <p:spPr>
          <a:xfrm>
            <a:off x="7274510" y="4502925"/>
            <a:ext cx="0" cy="155163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3F10827-3B8A-4BA2-B6EC-23D5DC894A6B}"/>
              </a:ext>
            </a:extLst>
          </p:cNvPr>
          <p:cNvCxnSpPr>
            <a:cxnSpLocks/>
          </p:cNvCxnSpPr>
          <p:nvPr userDrawn="1"/>
        </p:nvCxnSpPr>
        <p:spPr>
          <a:xfrm>
            <a:off x="367744" y="6047437"/>
            <a:ext cx="1038758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32E242F-C9A2-41FB-A4D0-2E91F1957FEE}"/>
              </a:ext>
            </a:extLst>
          </p:cNvPr>
          <p:cNvCxnSpPr>
            <a:cxnSpLocks/>
          </p:cNvCxnSpPr>
          <p:nvPr userDrawn="1"/>
        </p:nvCxnSpPr>
        <p:spPr>
          <a:xfrm>
            <a:off x="10756631"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719351D2-E3C1-4B5E-92DD-953B72A1A5DD}"/>
              </a:ext>
            </a:extLst>
          </p:cNvPr>
          <p:cNvSpPr/>
          <p:nvPr userDrawn="1"/>
        </p:nvSpPr>
        <p:spPr>
          <a:xfrm>
            <a:off x="367744" y="334928"/>
            <a:ext cx="11456511"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47DAEB32-E6EB-45FD-95D9-4FD7A15AFA45}"/>
              </a:ext>
            </a:extLst>
          </p:cNvPr>
          <p:cNvCxnSpPr>
            <a:cxnSpLocks/>
          </p:cNvCxnSpPr>
          <p:nvPr userDrawn="1"/>
        </p:nvCxnSpPr>
        <p:spPr>
          <a:xfrm>
            <a:off x="367744" y="4506699"/>
            <a:ext cx="1038758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744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accent1">
            <a:alpha val="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12F9CAA-C420-4606-BBA7-1BE83397229C}"/>
              </a:ext>
              <a:ext uri="{C183D7F6-B498-43B3-948B-1728B52AA6E4}">
                <adec:decorative xmlns:adec="http://schemas.microsoft.com/office/drawing/2017/decorative" val="1"/>
              </a:ext>
            </a:extLst>
          </p:cNvPr>
          <p:cNvSpPr/>
          <p:nvPr userDrawn="1"/>
        </p:nvSpPr>
        <p:spPr>
          <a:xfrm>
            <a:off x="370402" y="334926"/>
            <a:ext cx="10380953" cy="41778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2">
            <a:extLst>
              <a:ext uri="{FF2B5EF4-FFF2-40B4-BE49-F238E27FC236}">
                <a16:creationId xmlns:a16="http://schemas.microsoft.com/office/drawing/2014/main" id="{89EE4F50-D5FE-416E-B106-44F39D786289}"/>
              </a:ext>
            </a:extLst>
          </p:cNvPr>
          <p:cNvSpPr>
            <a:spLocks noGrp="1"/>
          </p:cNvSpPr>
          <p:nvPr>
            <p:ph type="title"/>
          </p:nvPr>
        </p:nvSpPr>
        <p:spPr>
          <a:xfrm>
            <a:off x="838199" y="4801017"/>
            <a:ext cx="9428265" cy="1046560"/>
          </a:xfrm>
          <a:prstGeom prst="rect">
            <a:avLst/>
          </a:prstGeom>
        </p:spPr>
        <p:txBody>
          <a:bodyPr anchor="ctr">
            <a:normAutofit/>
          </a:bodyPr>
          <a:lstStyle/>
          <a:p>
            <a:endParaRPr lang="en-US"/>
          </a:p>
        </p:txBody>
      </p:sp>
      <p:sp>
        <p:nvSpPr>
          <p:cNvPr id="5" name="Content Placeholder 4">
            <a:extLst>
              <a:ext uri="{FF2B5EF4-FFF2-40B4-BE49-F238E27FC236}">
                <a16:creationId xmlns:a16="http://schemas.microsoft.com/office/drawing/2014/main" id="{09692629-8B3C-4FAB-A215-77BDB1CE4D78}"/>
              </a:ext>
            </a:extLst>
          </p:cNvPr>
          <p:cNvSpPr>
            <a:spLocks noGrp="1"/>
          </p:cNvSpPr>
          <p:nvPr>
            <p:ph sz="quarter" idx="13"/>
          </p:nvPr>
        </p:nvSpPr>
        <p:spPr>
          <a:xfrm>
            <a:off x="496888" y="460375"/>
            <a:ext cx="10090150" cy="39401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3">
            <a:extLst>
              <a:ext uri="{FF2B5EF4-FFF2-40B4-BE49-F238E27FC236}">
                <a16:creationId xmlns:a16="http://schemas.microsoft.com/office/drawing/2014/main" id="{0EAF6142-D387-45DC-8E2F-1DDAC59E9A22}"/>
              </a:ext>
            </a:extLst>
          </p:cNvPr>
          <p:cNvSpPr>
            <a:spLocks noGrp="1"/>
          </p:cNvSpPr>
          <p:nvPr>
            <p:ph type="dt" sz="half" idx="10"/>
          </p:nvPr>
        </p:nvSpPr>
        <p:spPr>
          <a:xfrm>
            <a:off x="628652" y="6140304"/>
            <a:ext cx="3154896" cy="287075"/>
          </a:xfrm>
          <a:prstGeom prst="rect">
            <a:avLst/>
          </a:prstGeom>
        </p:spPr>
        <p:txBody>
          <a:bodyPr/>
          <a:lstStyle>
            <a:lvl1pPr>
              <a:defRPr sz="1100" spc="300" baseline="0">
                <a:solidFill>
                  <a:schemeClr val="accent1"/>
                </a:solidFill>
              </a:defRPr>
            </a:lvl1pPr>
          </a:lstStyle>
          <a:p>
            <a:r>
              <a:rPr lang="en-US"/>
              <a:t>2/4/20XX</a:t>
            </a:r>
          </a:p>
        </p:txBody>
      </p:sp>
      <p:sp>
        <p:nvSpPr>
          <p:cNvPr id="14" name="Footer Placeholder 4">
            <a:extLst>
              <a:ext uri="{FF2B5EF4-FFF2-40B4-BE49-F238E27FC236}">
                <a16:creationId xmlns:a16="http://schemas.microsoft.com/office/drawing/2014/main" id="{C7FDBF4E-7657-4C05-A651-DBD2110E87A6}"/>
              </a:ext>
            </a:extLst>
          </p:cNvPr>
          <p:cNvSpPr>
            <a:spLocks noGrp="1"/>
          </p:cNvSpPr>
          <p:nvPr>
            <p:ph type="ftr" sz="quarter" idx="11"/>
          </p:nvPr>
        </p:nvSpPr>
        <p:spPr>
          <a:xfrm rot="5400000">
            <a:off x="9233562" y="2578525"/>
            <a:ext cx="4114800" cy="365125"/>
          </a:xfrm>
          <a:prstGeom prst="rect">
            <a:avLst/>
          </a:prstGeom>
        </p:spPr>
        <p:txBody>
          <a:bodyPr/>
          <a:lstStyle>
            <a:lvl1pPr>
              <a:defRPr sz="1100" spc="300" baseline="0">
                <a:solidFill>
                  <a:schemeClr val="accent1"/>
                </a:solidFill>
              </a:defRPr>
            </a:lvl1pPr>
          </a:lstStyle>
          <a:p>
            <a:r>
              <a:rPr lang="en-US"/>
              <a:t>PRESENTATION TITLE</a:t>
            </a:r>
          </a:p>
        </p:txBody>
      </p:sp>
      <p:sp>
        <p:nvSpPr>
          <p:cNvPr id="20" name="Slide Number Placeholder 5">
            <a:extLst>
              <a:ext uri="{FF2B5EF4-FFF2-40B4-BE49-F238E27FC236}">
                <a16:creationId xmlns:a16="http://schemas.microsoft.com/office/drawing/2014/main" id="{61DB533C-F081-41F7-9ACC-CFCE4E1CF62B}"/>
              </a:ext>
            </a:extLst>
          </p:cNvPr>
          <p:cNvSpPr>
            <a:spLocks noGrp="1"/>
          </p:cNvSpPr>
          <p:nvPr>
            <p:ph type="sldNum" sz="quarter" idx="12"/>
          </p:nvPr>
        </p:nvSpPr>
        <p:spPr>
          <a:xfrm>
            <a:off x="10821701" y="5672706"/>
            <a:ext cx="951908" cy="754673"/>
          </a:xfrm>
          <a:prstGeom prst="rect">
            <a:avLst/>
          </a:prstGeom>
        </p:spPr>
        <p:txBody>
          <a:bodyPr/>
          <a:lstStyle>
            <a:lvl1pPr algn="ctr">
              <a:defRPr sz="3600" b="1">
                <a:solidFill>
                  <a:schemeClr val="accent1"/>
                </a:solidFill>
              </a:defRPr>
            </a:lvl1pPr>
          </a:lstStyle>
          <a:p>
            <a:fld id="{42B7CBA4-B6F8-42AF-9F87-A3019C537482}" type="slidenum">
              <a:rPr lang="en-US" smtClean="0"/>
              <a:pPr/>
              <a:t>‹#›</a:t>
            </a:fld>
            <a:endParaRPr lang="en-US"/>
          </a:p>
        </p:txBody>
      </p:sp>
      <p:grpSp>
        <p:nvGrpSpPr>
          <p:cNvPr id="3" name="Group 2">
            <a:extLst>
              <a:ext uri="{FF2B5EF4-FFF2-40B4-BE49-F238E27FC236}">
                <a16:creationId xmlns:a16="http://schemas.microsoft.com/office/drawing/2014/main" id="{2A269444-8A15-411E-9D42-E9952E708B36}"/>
              </a:ext>
              <a:ext uri="{C183D7F6-B498-43B3-948B-1728B52AA6E4}">
                <adec:decorative xmlns:adec="http://schemas.microsoft.com/office/drawing/2017/decorative" val="1"/>
              </a:ext>
            </a:extLst>
          </p:cNvPr>
          <p:cNvGrpSpPr/>
          <p:nvPr userDrawn="1"/>
        </p:nvGrpSpPr>
        <p:grpSpPr>
          <a:xfrm>
            <a:off x="367744" y="334926"/>
            <a:ext cx="11456511" cy="6188148"/>
            <a:chOff x="367744" y="334926"/>
            <a:chExt cx="11456511" cy="6188148"/>
          </a:xfrm>
        </p:grpSpPr>
        <p:cxnSp>
          <p:nvCxnSpPr>
            <p:cNvPr id="12" name="Straight Connector 11">
              <a:extLst>
                <a:ext uri="{FF2B5EF4-FFF2-40B4-BE49-F238E27FC236}">
                  <a16:creationId xmlns:a16="http://schemas.microsoft.com/office/drawing/2014/main" id="{9A5C7F65-513A-4257-8E7F-AA1C4637C627}"/>
                </a:ext>
              </a:extLst>
            </p:cNvPr>
            <p:cNvCxnSpPr>
              <a:cxnSpLocks/>
            </p:cNvCxnSpPr>
            <p:nvPr userDrawn="1"/>
          </p:nvCxnSpPr>
          <p:spPr>
            <a:xfrm>
              <a:off x="10748698" y="334926"/>
              <a:ext cx="0" cy="61881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542BE5B-42CB-4DBC-B47A-568412D40FD2}"/>
                </a:ext>
              </a:extLst>
            </p:cNvPr>
            <p:cNvCxnSpPr>
              <a:cxnSpLocks/>
            </p:cNvCxnSpPr>
            <p:nvPr userDrawn="1"/>
          </p:nvCxnSpPr>
          <p:spPr>
            <a:xfrm>
              <a:off x="373060" y="4495800"/>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FCAD020-0AF5-4E6F-B239-EF4788C3A431}"/>
                </a:ext>
              </a:extLst>
            </p:cNvPr>
            <p:cNvCxnSpPr>
              <a:cxnSpLocks/>
            </p:cNvCxnSpPr>
            <p:nvPr userDrawn="1"/>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9BD3DBBA-B457-4F8F-B535-F4BBD869123A}"/>
                </a:ext>
              </a:extLst>
            </p:cNvPr>
            <p:cNvSpPr/>
            <p:nvPr userDrawn="1"/>
          </p:nvSpPr>
          <p:spPr>
            <a:xfrm>
              <a:off x="367744" y="334926"/>
              <a:ext cx="11456511" cy="618814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02765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accent1">
            <a:alpha val="5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D1E4486-AF4A-46B2-83B0-62A7667460B5}"/>
              </a:ext>
              <a:ext uri="{C183D7F6-B498-43B3-948B-1728B52AA6E4}">
                <adec:decorative xmlns:adec="http://schemas.microsoft.com/office/drawing/2017/decorative" val="1"/>
              </a:ext>
            </a:extLst>
          </p:cNvPr>
          <p:cNvGrpSpPr/>
          <p:nvPr userDrawn="1"/>
        </p:nvGrpSpPr>
        <p:grpSpPr>
          <a:xfrm>
            <a:off x="367744" y="334926"/>
            <a:ext cx="11456511" cy="6188148"/>
            <a:chOff x="367744" y="334926"/>
            <a:chExt cx="11456511" cy="6188148"/>
          </a:xfrm>
        </p:grpSpPr>
        <p:sp>
          <p:nvSpPr>
            <p:cNvPr id="9" name="Rectangle 8">
              <a:extLst>
                <a:ext uri="{FF2B5EF4-FFF2-40B4-BE49-F238E27FC236}">
                  <a16:creationId xmlns:a16="http://schemas.microsoft.com/office/drawing/2014/main" id="{B30B7F1F-E36C-42A8-B580-77359A3E0215}"/>
                </a:ext>
              </a:extLst>
            </p:cNvPr>
            <p:cNvSpPr/>
            <p:nvPr userDrawn="1"/>
          </p:nvSpPr>
          <p:spPr>
            <a:xfrm>
              <a:off x="367744" y="334926"/>
              <a:ext cx="11456511" cy="618814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DAF7B0A2-F12F-43A8-A491-2988C24D6C4B}"/>
                </a:ext>
              </a:extLst>
            </p:cNvPr>
            <p:cNvCxnSpPr>
              <a:cxnSpLocks/>
            </p:cNvCxnSpPr>
            <p:nvPr userDrawn="1"/>
          </p:nvCxnSpPr>
          <p:spPr>
            <a:xfrm>
              <a:off x="10748698" y="334926"/>
              <a:ext cx="0" cy="61881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017A5F0-B72D-4B0B-818C-7169D4E7E06A}"/>
                </a:ext>
              </a:extLst>
            </p:cNvPr>
            <p:cNvCxnSpPr>
              <a:cxnSpLocks/>
            </p:cNvCxnSpPr>
            <p:nvPr userDrawn="1"/>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 name="Title 12">
            <a:extLst>
              <a:ext uri="{FF2B5EF4-FFF2-40B4-BE49-F238E27FC236}">
                <a16:creationId xmlns:a16="http://schemas.microsoft.com/office/drawing/2014/main" id="{6F266F4A-AFE2-4AD8-9F2B-0010CE6833C2}"/>
              </a:ext>
            </a:extLst>
          </p:cNvPr>
          <p:cNvSpPr>
            <a:spLocks noGrp="1"/>
          </p:cNvSpPr>
          <p:nvPr>
            <p:ph type="title"/>
          </p:nvPr>
        </p:nvSpPr>
        <p:spPr>
          <a:xfrm>
            <a:off x="837513" y="586798"/>
            <a:ext cx="9396733" cy="1086646"/>
          </a:xfrm>
          <a:prstGeom prst="rect">
            <a:avLst/>
          </a:prstGeom>
        </p:spPr>
        <p:txBody>
          <a:bodyPr anchor="ctr">
            <a:normAutofit/>
          </a:bodyPr>
          <a:lstStyle/>
          <a:p>
            <a:endParaRPr lang="en-US"/>
          </a:p>
        </p:txBody>
      </p:sp>
      <p:sp>
        <p:nvSpPr>
          <p:cNvPr id="20" name="Text Placeholder 17">
            <a:extLst>
              <a:ext uri="{FF2B5EF4-FFF2-40B4-BE49-F238E27FC236}">
                <a16:creationId xmlns:a16="http://schemas.microsoft.com/office/drawing/2014/main" id="{F18991D3-A38E-4DE7-9D6E-53AA120BE6DC}"/>
              </a:ext>
            </a:extLst>
          </p:cNvPr>
          <p:cNvSpPr>
            <a:spLocks noGrp="1"/>
          </p:cNvSpPr>
          <p:nvPr>
            <p:ph type="body" sz="quarter" idx="15" hasCustomPrompt="1"/>
          </p:nvPr>
        </p:nvSpPr>
        <p:spPr>
          <a:xfrm>
            <a:off x="837513" y="1673444"/>
            <a:ext cx="4565283" cy="665481"/>
          </a:xfrm>
          <a:prstGeom prst="rect">
            <a:avLst/>
          </a:prstGeom>
        </p:spPr>
        <p:txBody>
          <a:bodyPr/>
          <a:lstStyle>
            <a:lvl1pPr marL="0" indent="0">
              <a:buNone/>
              <a:defRPr sz="2400" b="1">
                <a:solidFill>
                  <a:schemeClr val="accent3">
                    <a:lumMod val="75000"/>
                  </a:schemeClr>
                </a:solidFill>
              </a:defRPr>
            </a:lvl1pPr>
          </a:lstStyle>
          <a:p>
            <a:pPr lvl="0"/>
            <a:r>
              <a:rPr lang="en-US"/>
              <a:t>Insert subtitle here</a:t>
            </a:r>
          </a:p>
        </p:txBody>
      </p:sp>
      <p:sp>
        <p:nvSpPr>
          <p:cNvPr id="18" name="Text Placeholder 17">
            <a:extLst>
              <a:ext uri="{FF2B5EF4-FFF2-40B4-BE49-F238E27FC236}">
                <a16:creationId xmlns:a16="http://schemas.microsoft.com/office/drawing/2014/main" id="{1E584473-A091-47EA-978E-81E176D38ACA}"/>
              </a:ext>
            </a:extLst>
          </p:cNvPr>
          <p:cNvSpPr>
            <a:spLocks noGrp="1"/>
          </p:cNvSpPr>
          <p:nvPr>
            <p:ph type="body" sz="quarter" idx="13" hasCustomPrompt="1"/>
          </p:nvPr>
        </p:nvSpPr>
        <p:spPr>
          <a:xfrm>
            <a:off x="838200" y="2338927"/>
            <a:ext cx="4565283" cy="3492908"/>
          </a:xfrm>
          <a:prstGeom prst="rect">
            <a:avLst/>
          </a:prstGeom>
        </p:spPr>
        <p:txBody>
          <a:bodyPr/>
          <a:lstStyle>
            <a:lvl1pPr>
              <a:lnSpc>
                <a:spcPct val="100000"/>
              </a:lnSpc>
              <a:defRPr>
                <a:solidFill>
                  <a:schemeClr val="tx1"/>
                </a:solidFill>
              </a:defRPr>
            </a:lvl1pPr>
          </a:lstStyle>
          <a:p>
            <a:pPr lvl="0"/>
            <a:r>
              <a:rPr lang="en-US"/>
              <a:t>Insert text here</a:t>
            </a:r>
          </a:p>
        </p:txBody>
      </p:sp>
      <p:sp>
        <p:nvSpPr>
          <p:cNvPr id="21" name="Text Placeholder 17">
            <a:extLst>
              <a:ext uri="{FF2B5EF4-FFF2-40B4-BE49-F238E27FC236}">
                <a16:creationId xmlns:a16="http://schemas.microsoft.com/office/drawing/2014/main" id="{8EBC4CA9-77BB-4FA9-BB50-D2763CFB285C}"/>
              </a:ext>
            </a:extLst>
          </p:cNvPr>
          <p:cNvSpPr>
            <a:spLocks noGrp="1"/>
          </p:cNvSpPr>
          <p:nvPr>
            <p:ph type="body" sz="quarter" idx="16" hasCustomPrompt="1"/>
          </p:nvPr>
        </p:nvSpPr>
        <p:spPr>
          <a:xfrm>
            <a:off x="5668963" y="1673444"/>
            <a:ext cx="4565283" cy="665481"/>
          </a:xfrm>
          <a:prstGeom prst="rect">
            <a:avLst/>
          </a:prstGeom>
        </p:spPr>
        <p:txBody>
          <a:bodyPr/>
          <a:lstStyle>
            <a:lvl1pPr marL="0" indent="0">
              <a:buNone/>
              <a:defRPr sz="2400" b="1">
                <a:solidFill>
                  <a:schemeClr val="accent3">
                    <a:lumMod val="75000"/>
                  </a:schemeClr>
                </a:solidFill>
              </a:defRPr>
            </a:lvl1pPr>
          </a:lstStyle>
          <a:p>
            <a:pPr lvl="0"/>
            <a:r>
              <a:rPr lang="en-US"/>
              <a:t>Insert subtitle here</a:t>
            </a:r>
          </a:p>
        </p:txBody>
      </p:sp>
      <p:sp>
        <p:nvSpPr>
          <p:cNvPr id="19" name="Text Placeholder 17">
            <a:extLst>
              <a:ext uri="{FF2B5EF4-FFF2-40B4-BE49-F238E27FC236}">
                <a16:creationId xmlns:a16="http://schemas.microsoft.com/office/drawing/2014/main" id="{718600FE-3F5C-4372-8219-73FADB4F8D49}"/>
              </a:ext>
            </a:extLst>
          </p:cNvPr>
          <p:cNvSpPr>
            <a:spLocks noGrp="1"/>
          </p:cNvSpPr>
          <p:nvPr>
            <p:ph type="body" sz="quarter" idx="14" hasCustomPrompt="1"/>
          </p:nvPr>
        </p:nvSpPr>
        <p:spPr>
          <a:xfrm>
            <a:off x="5668963" y="2338927"/>
            <a:ext cx="4565283" cy="3492908"/>
          </a:xfrm>
          <a:prstGeom prst="rect">
            <a:avLst/>
          </a:prstGeom>
        </p:spPr>
        <p:txBody>
          <a:bodyPr/>
          <a:lstStyle>
            <a:lvl1pPr>
              <a:lnSpc>
                <a:spcPct val="100000"/>
              </a:lnSpc>
              <a:defRPr>
                <a:solidFill>
                  <a:schemeClr val="tx1"/>
                </a:solidFill>
              </a:defRPr>
            </a:lvl1pPr>
          </a:lstStyle>
          <a:p>
            <a:pPr lvl="0"/>
            <a:r>
              <a:rPr lang="en-US"/>
              <a:t>Insert text here</a:t>
            </a:r>
          </a:p>
        </p:txBody>
      </p:sp>
      <p:sp>
        <p:nvSpPr>
          <p:cNvPr id="22" name="Date Placeholder 3">
            <a:extLst>
              <a:ext uri="{FF2B5EF4-FFF2-40B4-BE49-F238E27FC236}">
                <a16:creationId xmlns:a16="http://schemas.microsoft.com/office/drawing/2014/main" id="{62401C58-8FCE-46CB-B066-10B0DA1C467C}"/>
              </a:ext>
            </a:extLst>
          </p:cNvPr>
          <p:cNvSpPr>
            <a:spLocks noGrp="1"/>
          </p:cNvSpPr>
          <p:nvPr>
            <p:ph type="dt" sz="half" idx="10"/>
          </p:nvPr>
        </p:nvSpPr>
        <p:spPr>
          <a:xfrm>
            <a:off x="628652" y="6140304"/>
            <a:ext cx="3154896" cy="287075"/>
          </a:xfrm>
          <a:prstGeom prst="rect">
            <a:avLst/>
          </a:prstGeom>
        </p:spPr>
        <p:txBody>
          <a:bodyPr/>
          <a:lstStyle>
            <a:lvl1pPr>
              <a:defRPr sz="1100" spc="300" baseline="0">
                <a:solidFill>
                  <a:schemeClr val="accent1"/>
                </a:solidFill>
              </a:defRPr>
            </a:lvl1pPr>
          </a:lstStyle>
          <a:p>
            <a:r>
              <a:rPr lang="en-US"/>
              <a:t>2/4/20XX</a:t>
            </a:r>
          </a:p>
        </p:txBody>
      </p:sp>
      <p:sp>
        <p:nvSpPr>
          <p:cNvPr id="23" name="Footer Placeholder 4">
            <a:extLst>
              <a:ext uri="{FF2B5EF4-FFF2-40B4-BE49-F238E27FC236}">
                <a16:creationId xmlns:a16="http://schemas.microsoft.com/office/drawing/2014/main" id="{602DDEA9-C768-4298-B08D-D1218FE5281C}"/>
              </a:ext>
            </a:extLst>
          </p:cNvPr>
          <p:cNvSpPr>
            <a:spLocks noGrp="1"/>
          </p:cNvSpPr>
          <p:nvPr>
            <p:ph type="ftr" sz="quarter" idx="11"/>
          </p:nvPr>
        </p:nvSpPr>
        <p:spPr>
          <a:xfrm rot="5400000">
            <a:off x="9233562" y="2578525"/>
            <a:ext cx="4114800" cy="365125"/>
          </a:xfrm>
          <a:prstGeom prst="rect">
            <a:avLst/>
          </a:prstGeom>
        </p:spPr>
        <p:txBody>
          <a:bodyPr/>
          <a:lstStyle>
            <a:lvl1pPr>
              <a:defRPr sz="1100" spc="300" baseline="0">
                <a:solidFill>
                  <a:schemeClr val="accent1"/>
                </a:solidFill>
              </a:defRPr>
            </a:lvl1pPr>
          </a:lstStyle>
          <a:p>
            <a:r>
              <a:rPr lang="en-US"/>
              <a:t>PRESENTATION TITLE</a:t>
            </a:r>
          </a:p>
        </p:txBody>
      </p:sp>
      <p:sp>
        <p:nvSpPr>
          <p:cNvPr id="24" name="Slide Number Placeholder 5">
            <a:extLst>
              <a:ext uri="{FF2B5EF4-FFF2-40B4-BE49-F238E27FC236}">
                <a16:creationId xmlns:a16="http://schemas.microsoft.com/office/drawing/2014/main" id="{1DA43427-AFA2-4B7D-A54C-E03A0BA37BB4}"/>
              </a:ext>
            </a:extLst>
          </p:cNvPr>
          <p:cNvSpPr>
            <a:spLocks noGrp="1"/>
          </p:cNvSpPr>
          <p:nvPr>
            <p:ph type="sldNum" sz="quarter" idx="12"/>
          </p:nvPr>
        </p:nvSpPr>
        <p:spPr>
          <a:xfrm>
            <a:off x="10821701" y="5672706"/>
            <a:ext cx="951908" cy="754673"/>
          </a:xfrm>
          <a:prstGeom prst="rect">
            <a:avLst/>
          </a:prstGeom>
        </p:spPr>
        <p:txBody>
          <a:bodyPr/>
          <a:lstStyle>
            <a:lvl1pPr algn="ctr">
              <a:defRPr sz="3600" b="1">
                <a:solidFill>
                  <a:schemeClr val="accent1"/>
                </a:solidFill>
              </a:defRPr>
            </a:lvl1pPr>
          </a:lstStyle>
          <a:p>
            <a:fld id="{42B7CBA4-B6F8-42AF-9F87-A3019C537482}" type="slidenum">
              <a:rPr lang="en-US" smtClean="0"/>
              <a:pPr/>
              <a:t>‹#›</a:t>
            </a:fld>
            <a:endParaRPr lang="en-US"/>
          </a:p>
        </p:txBody>
      </p:sp>
    </p:spTree>
    <p:extLst>
      <p:ext uri="{BB962C8B-B14F-4D97-AF65-F5344CB8AC3E}">
        <p14:creationId xmlns:p14="http://schemas.microsoft.com/office/powerpoint/2010/main" val="23397137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1">
            <a:alpha val="5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323F7B1-8621-4972-90BA-E1D3CBD53917}"/>
              </a:ext>
              <a:ext uri="{C183D7F6-B498-43B3-948B-1728B52AA6E4}">
                <adec:decorative xmlns:adec="http://schemas.microsoft.com/office/drawing/2017/decorative" val="1"/>
              </a:ext>
            </a:extLst>
          </p:cNvPr>
          <p:cNvGrpSpPr/>
          <p:nvPr userDrawn="1"/>
        </p:nvGrpSpPr>
        <p:grpSpPr>
          <a:xfrm>
            <a:off x="367744" y="334926"/>
            <a:ext cx="11456511" cy="6188148"/>
            <a:chOff x="367744" y="334926"/>
            <a:chExt cx="11456511" cy="6188148"/>
          </a:xfrm>
        </p:grpSpPr>
        <p:sp>
          <p:nvSpPr>
            <p:cNvPr id="7" name="Rectangle 6">
              <a:extLst>
                <a:ext uri="{FF2B5EF4-FFF2-40B4-BE49-F238E27FC236}">
                  <a16:creationId xmlns:a16="http://schemas.microsoft.com/office/drawing/2014/main" id="{A05F331E-308E-451C-B664-73BF7A36A203}"/>
                </a:ext>
              </a:extLst>
            </p:cNvPr>
            <p:cNvSpPr/>
            <p:nvPr userDrawn="1"/>
          </p:nvSpPr>
          <p:spPr>
            <a:xfrm>
              <a:off x="367744" y="334926"/>
              <a:ext cx="11456511" cy="618814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A6B36C61-E01F-44B7-B0C3-CB2BC8ADB13C}"/>
                </a:ext>
              </a:extLst>
            </p:cNvPr>
            <p:cNvCxnSpPr>
              <a:cxnSpLocks/>
            </p:cNvCxnSpPr>
            <p:nvPr userDrawn="1"/>
          </p:nvCxnSpPr>
          <p:spPr>
            <a:xfrm>
              <a:off x="10748698" y="334926"/>
              <a:ext cx="0" cy="61881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4769112-D976-4C6E-8646-EBDF6B78DE0F}"/>
                </a:ext>
              </a:extLst>
            </p:cNvPr>
            <p:cNvCxnSpPr>
              <a:cxnSpLocks/>
            </p:cNvCxnSpPr>
            <p:nvPr userDrawn="1"/>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8" name="Title 12">
            <a:extLst>
              <a:ext uri="{FF2B5EF4-FFF2-40B4-BE49-F238E27FC236}">
                <a16:creationId xmlns:a16="http://schemas.microsoft.com/office/drawing/2014/main" id="{6B285AB8-12B9-456E-BA41-8B057CBC4C88}"/>
              </a:ext>
            </a:extLst>
          </p:cNvPr>
          <p:cNvSpPr>
            <a:spLocks noGrp="1"/>
          </p:cNvSpPr>
          <p:nvPr>
            <p:ph type="title"/>
          </p:nvPr>
        </p:nvSpPr>
        <p:spPr>
          <a:xfrm>
            <a:off x="837513" y="586798"/>
            <a:ext cx="9396733" cy="1086646"/>
          </a:xfrm>
          <a:prstGeom prst="rect">
            <a:avLst/>
          </a:prstGeom>
        </p:spPr>
        <p:txBody>
          <a:bodyPr anchor="ctr">
            <a:normAutofit/>
          </a:bodyPr>
          <a:lstStyle/>
          <a:p>
            <a:endParaRPr lang="en-US"/>
          </a:p>
        </p:txBody>
      </p:sp>
      <p:sp>
        <p:nvSpPr>
          <p:cNvPr id="16" name="Text Placeholder 17">
            <a:extLst>
              <a:ext uri="{FF2B5EF4-FFF2-40B4-BE49-F238E27FC236}">
                <a16:creationId xmlns:a16="http://schemas.microsoft.com/office/drawing/2014/main" id="{872D83E0-1B93-44D5-976E-7D1B46C96B69}"/>
              </a:ext>
            </a:extLst>
          </p:cNvPr>
          <p:cNvSpPr>
            <a:spLocks noGrp="1"/>
          </p:cNvSpPr>
          <p:nvPr>
            <p:ph type="body" sz="quarter" idx="15" hasCustomPrompt="1"/>
          </p:nvPr>
        </p:nvSpPr>
        <p:spPr>
          <a:xfrm>
            <a:off x="837514" y="1673444"/>
            <a:ext cx="2945347" cy="665481"/>
          </a:xfrm>
          <a:prstGeom prst="rect">
            <a:avLst/>
          </a:prstGeom>
        </p:spPr>
        <p:txBody>
          <a:bodyPr/>
          <a:lstStyle>
            <a:lvl1pPr marL="0" indent="0">
              <a:buNone/>
              <a:defRPr sz="2400" b="1">
                <a:solidFill>
                  <a:schemeClr val="accent3">
                    <a:lumMod val="75000"/>
                  </a:schemeClr>
                </a:solidFill>
              </a:defRPr>
            </a:lvl1pPr>
          </a:lstStyle>
          <a:p>
            <a:pPr lvl="0"/>
            <a:r>
              <a:rPr lang="en-US"/>
              <a:t>Insert subtitle here</a:t>
            </a:r>
          </a:p>
        </p:txBody>
      </p:sp>
      <p:sp>
        <p:nvSpPr>
          <p:cNvPr id="14" name="Text Placeholder 17">
            <a:extLst>
              <a:ext uri="{FF2B5EF4-FFF2-40B4-BE49-F238E27FC236}">
                <a16:creationId xmlns:a16="http://schemas.microsoft.com/office/drawing/2014/main" id="{2F8FFEEA-5D57-4A4C-BF63-C62C800CA9D3}"/>
              </a:ext>
            </a:extLst>
          </p:cNvPr>
          <p:cNvSpPr>
            <a:spLocks noGrp="1"/>
          </p:cNvSpPr>
          <p:nvPr>
            <p:ph type="body" sz="quarter" idx="13" hasCustomPrompt="1"/>
          </p:nvPr>
        </p:nvSpPr>
        <p:spPr>
          <a:xfrm>
            <a:off x="838201" y="2338927"/>
            <a:ext cx="2945347" cy="3482750"/>
          </a:xfrm>
          <a:prstGeom prst="rect">
            <a:avLst/>
          </a:prstGeom>
        </p:spPr>
        <p:txBody>
          <a:bodyPr/>
          <a:lstStyle>
            <a:lvl1pPr>
              <a:lnSpc>
                <a:spcPct val="100000"/>
              </a:lnSpc>
              <a:defRPr>
                <a:solidFill>
                  <a:schemeClr val="tx1"/>
                </a:solidFill>
              </a:defRPr>
            </a:lvl1pPr>
          </a:lstStyle>
          <a:p>
            <a:pPr lvl="0"/>
            <a:r>
              <a:rPr lang="en-US"/>
              <a:t>Insert text here</a:t>
            </a:r>
          </a:p>
        </p:txBody>
      </p:sp>
      <p:sp>
        <p:nvSpPr>
          <p:cNvPr id="21" name="Text Placeholder 17">
            <a:extLst>
              <a:ext uri="{FF2B5EF4-FFF2-40B4-BE49-F238E27FC236}">
                <a16:creationId xmlns:a16="http://schemas.microsoft.com/office/drawing/2014/main" id="{E9B03C0E-E576-41B6-A38A-82B804FACDAC}"/>
              </a:ext>
            </a:extLst>
          </p:cNvPr>
          <p:cNvSpPr>
            <a:spLocks noGrp="1"/>
          </p:cNvSpPr>
          <p:nvPr>
            <p:ph type="body" sz="quarter" idx="18" hasCustomPrompt="1"/>
          </p:nvPr>
        </p:nvSpPr>
        <p:spPr>
          <a:xfrm>
            <a:off x="4085548" y="1673444"/>
            <a:ext cx="2945347" cy="665481"/>
          </a:xfrm>
          <a:prstGeom prst="rect">
            <a:avLst/>
          </a:prstGeom>
        </p:spPr>
        <p:txBody>
          <a:bodyPr/>
          <a:lstStyle>
            <a:lvl1pPr marL="0" indent="0">
              <a:buNone/>
              <a:defRPr sz="2400" b="1">
                <a:solidFill>
                  <a:schemeClr val="accent3">
                    <a:lumMod val="75000"/>
                  </a:schemeClr>
                </a:solidFill>
              </a:defRPr>
            </a:lvl1pPr>
          </a:lstStyle>
          <a:p>
            <a:pPr lvl="0"/>
            <a:r>
              <a:rPr lang="en-US"/>
              <a:t>Insert subtitle here</a:t>
            </a:r>
          </a:p>
        </p:txBody>
      </p:sp>
      <p:sp>
        <p:nvSpPr>
          <p:cNvPr id="20" name="Text Placeholder 17">
            <a:extLst>
              <a:ext uri="{FF2B5EF4-FFF2-40B4-BE49-F238E27FC236}">
                <a16:creationId xmlns:a16="http://schemas.microsoft.com/office/drawing/2014/main" id="{7B7BF407-144F-4F64-89C3-B5CC5A9F7174}"/>
              </a:ext>
            </a:extLst>
          </p:cNvPr>
          <p:cNvSpPr>
            <a:spLocks noGrp="1"/>
          </p:cNvSpPr>
          <p:nvPr>
            <p:ph type="body" sz="quarter" idx="17" hasCustomPrompt="1"/>
          </p:nvPr>
        </p:nvSpPr>
        <p:spPr>
          <a:xfrm>
            <a:off x="4085548" y="2338927"/>
            <a:ext cx="2945347" cy="3482750"/>
          </a:xfrm>
          <a:prstGeom prst="rect">
            <a:avLst/>
          </a:prstGeom>
        </p:spPr>
        <p:txBody>
          <a:bodyPr/>
          <a:lstStyle>
            <a:lvl1pPr>
              <a:lnSpc>
                <a:spcPct val="100000"/>
              </a:lnSpc>
              <a:defRPr>
                <a:solidFill>
                  <a:schemeClr val="tx1"/>
                </a:solidFill>
              </a:defRPr>
            </a:lvl1pPr>
          </a:lstStyle>
          <a:p>
            <a:pPr lvl="0"/>
            <a:r>
              <a:rPr lang="en-US"/>
              <a:t>Insert text here</a:t>
            </a:r>
          </a:p>
        </p:txBody>
      </p:sp>
      <p:sp>
        <p:nvSpPr>
          <p:cNvPr id="17" name="Text Placeholder 17">
            <a:extLst>
              <a:ext uri="{FF2B5EF4-FFF2-40B4-BE49-F238E27FC236}">
                <a16:creationId xmlns:a16="http://schemas.microsoft.com/office/drawing/2014/main" id="{F49B4A4A-2722-459F-920C-47CB37E2439A}"/>
              </a:ext>
            </a:extLst>
          </p:cNvPr>
          <p:cNvSpPr>
            <a:spLocks noGrp="1"/>
          </p:cNvSpPr>
          <p:nvPr>
            <p:ph type="body" sz="quarter" idx="16" hasCustomPrompt="1"/>
          </p:nvPr>
        </p:nvSpPr>
        <p:spPr>
          <a:xfrm>
            <a:off x="7288898" y="1673444"/>
            <a:ext cx="2945347" cy="665481"/>
          </a:xfrm>
          <a:prstGeom prst="rect">
            <a:avLst/>
          </a:prstGeom>
        </p:spPr>
        <p:txBody>
          <a:bodyPr/>
          <a:lstStyle>
            <a:lvl1pPr marL="0" indent="0">
              <a:buNone/>
              <a:defRPr sz="2400" b="1">
                <a:solidFill>
                  <a:schemeClr val="accent3">
                    <a:lumMod val="75000"/>
                  </a:schemeClr>
                </a:solidFill>
              </a:defRPr>
            </a:lvl1pPr>
          </a:lstStyle>
          <a:p>
            <a:pPr lvl="0"/>
            <a:r>
              <a:rPr lang="en-US"/>
              <a:t>Insert subtitle here</a:t>
            </a:r>
          </a:p>
        </p:txBody>
      </p:sp>
      <p:sp>
        <p:nvSpPr>
          <p:cNvPr id="15" name="Text Placeholder 17">
            <a:extLst>
              <a:ext uri="{FF2B5EF4-FFF2-40B4-BE49-F238E27FC236}">
                <a16:creationId xmlns:a16="http://schemas.microsoft.com/office/drawing/2014/main" id="{5440939F-0AAD-4F0F-8E02-8592DE0C89E7}"/>
              </a:ext>
            </a:extLst>
          </p:cNvPr>
          <p:cNvSpPr>
            <a:spLocks noGrp="1"/>
          </p:cNvSpPr>
          <p:nvPr>
            <p:ph type="body" sz="quarter" idx="14" hasCustomPrompt="1"/>
          </p:nvPr>
        </p:nvSpPr>
        <p:spPr>
          <a:xfrm>
            <a:off x="7288898" y="2338927"/>
            <a:ext cx="2945347" cy="3482750"/>
          </a:xfrm>
          <a:prstGeom prst="rect">
            <a:avLst/>
          </a:prstGeom>
        </p:spPr>
        <p:txBody>
          <a:bodyPr/>
          <a:lstStyle>
            <a:lvl1pPr>
              <a:lnSpc>
                <a:spcPct val="100000"/>
              </a:lnSpc>
              <a:defRPr>
                <a:solidFill>
                  <a:schemeClr val="tx1"/>
                </a:solidFill>
              </a:defRPr>
            </a:lvl1pPr>
          </a:lstStyle>
          <a:p>
            <a:pPr lvl="0"/>
            <a:r>
              <a:rPr lang="en-US"/>
              <a:t>Insert text here</a:t>
            </a:r>
          </a:p>
        </p:txBody>
      </p:sp>
      <p:sp>
        <p:nvSpPr>
          <p:cNvPr id="22" name="Date Placeholder 3">
            <a:extLst>
              <a:ext uri="{FF2B5EF4-FFF2-40B4-BE49-F238E27FC236}">
                <a16:creationId xmlns:a16="http://schemas.microsoft.com/office/drawing/2014/main" id="{BAA501D7-69AE-49DC-A217-0123FAA674FA}"/>
              </a:ext>
            </a:extLst>
          </p:cNvPr>
          <p:cNvSpPr>
            <a:spLocks noGrp="1"/>
          </p:cNvSpPr>
          <p:nvPr>
            <p:ph type="dt" sz="half" idx="10"/>
          </p:nvPr>
        </p:nvSpPr>
        <p:spPr>
          <a:xfrm>
            <a:off x="628652" y="6140304"/>
            <a:ext cx="3154896" cy="287075"/>
          </a:xfrm>
          <a:prstGeom prst="rect">
            <a:avLst/>
          </a:prstGeom>
        </p:spPr>
        <p:txBody>
          <a:bodyPr/>
          <a:lstStyle>
            <a:lvl1pPr>
              <a:defRPr sz="1100" spc="300" baseline="0">
                <a:solidFill>
                  <a:schemeClr val="accent1"/>
                </a:solidFill>
              </a:defRPr>
            </a:lvl1pPr>
          </a:lstStyle>
          <a:p>
            <a:r>
              <a:rPr lang="en-US"/>
              <a:t>2/4/20XX</a:t>
            </a:r>
          </a:p>
        </p:txBody>
      </p:sp>
      <p:sp>
        <p:nvSpPr>
          <p:cNvPr id="23" name="Footer Placeholder 4">
            <a:extLst>
              <a:ext uri="{FF2B5EF4-FFF2-40B4-BE49-F238E27FC236}">
                <a16:creationId xmlns:a16="http://schemas.microsoft.com/office/drawing/2014/main" id="{37811903-8557-4F5D-8A8E-1A6E0CBB322F}"/>
              </a:ext>
            </a:extLst>
          </p:cNvPr>
          <p:cNvSpPr>
            <a:spLocks noGrp="1"/>
          </p:cNvSpPr>
          <p:nvPr>
            <p:ph type="ftr" sz="quarter" idx="11"/>
          </p:nvPr>
        </p:nvSpPr>
        <p:spPr>
          <a:xfrm rot="5400000">
            <a:off x="9233562" y="2578525"/>
            <a:ext cx="4114800" cy="365125"/>
          </a:xfrm>
          <a:prstGeom prst="rect">
            <a:avLst/>
          </a:prstGeom>
        </p:spPr>
        <p:txBody>
          <a:bodyPr/>
          <a:lstStyle>
            <a:lvl1pPr>
              <a:defRPr sz="1100" spc="300" baseline="0">
                <a:solidFill>
                  <a:schemeClr val="accent1"/>
                </a:solidFill>
              </a:defRPr>
            </a:lvl1pPr>
          </a:lstStyle>
          <a:p>
            <a:r>
              <a:rPr lang="en-US"/>
              <a:t>PRESENTATION TITLE</a:t>
            </a:r>
          </a:p>
        </p:txBody>
      </p:sp>
      <p:sp>
        <p:nvSpPr>
          <p:cNvPr id="24" name="Slide Number Placeholder 5">
            <a:extLst>
              <a:ext uri="{FF2B5EF4-FFF2-40B4-BE49-F238E27FC236}">
                <a16:creationId xmlns:a16="http://schemas.microsoft.com/office/drawing/2014/main" id="{E26503DC-62EE-46B1-8E5A-D78192229CA7}"/>
              </a:ext>
            </a:extLst>
          </p:cNvPr>
          <p:cNvSpPr>
            <a:spLocks noGrp="1"/>
          </p:cNvSpPr>
          <p:nvPr>
            <p:ph type="sldNum" sz="quarter" idx="12"/>
          </p:nvPr>
        </p:nvSpPr>
        <p:spPr>
          <a:xfrm>
            <a:off x="10821701" y="5672706"/>
            <a:ext cx="951908" cy="754673"/>
          </a:xfrm>
          <a:prstGeom prst="rect">
            <a:avLst/>
          </a:prstGeom>
        </p:spPr>
        <p:txBody>
          <a:bodyPr/>
          <a:lstStyle>
            <a:lvl1pPr algn="ctr">
              <a:defRPr sz="3600" b="1">
                <a:solidFill>
                  <a:schemeClr val="accent1"/>
                </a:solidFill>
              </a:defRPr>
            </a:lvl1pPr>
          </a:lstStyle>
          <a:p>
            <a:fld id="{42B7CBA4-B6F8-42AF-9F87-A3019C537482}" type="slidenum">
              <a:rPr lang="en-US" smtClean="0"/>
              <a:pPr/>
              <a:t>‹#›</a:t>
            </a:fld>
            <a:endParaRPr lang="en-US"/>
          </a:p>
        </p:txBody>
      </p:sp>
    </p:spTree>
    <p:extLst>
      <p:ext uri="{BB962C8B-B14F-4D97-AF65-F5344CB8AC3E}">
        <p14:creationId xmlns:p14="http://schemas.microsoft.com/office/powerpoint/2010/main" val="32726357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1">
            <a:alpha val="5000"/>
          </a:schemeClr>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EF066D9-0AAC-476B-AECA-F8AEFDD4FA3D}"/>
              </a:ext>
            </a:extLst>
          </p:cNvPr>
          <p:cNvGrpSpPr/>
          <p:nvPr userDrawn="1"/>
        </p:nvGrpSpPr>
        <p:grpSpPr>
          <a:xfrm>
            <a:off x="364465" y="342081"/>
            <a:ext cx="11475720" cy="6172200"/>
            <a:chOff x="364465" y="342081"/>
            <a:chExt cx="11475720" cy="6172200"/>
          </a:xfrm>
        </p:grpSpPr>
        <p:cxnSp>
          <p:nvCxnSpPr>
            <p:cNvPr id="30" name="Straight Connector 29">
              <a:extLst>
                <a:ext uri="{FF2B5EF4-FFF2-40B4-BE49-F238E27FC236}">
                  <a16:creationId xmlns:a16="http://schemas.microsoft.com/office/drawing/2014/main" id="{8F89868B-56F4-4428-8FD0-073D979750C7}"/>
                </a:ext>
              </a:extLst>
            </p:cNvPr>
            <p:cNvCxnSpPr>
              <a:cxnSpLocks/>
            </p:cNvCxnSpPr>
            <p:nvPr/>
          </p:nvCxnSpPr>
          <p:spPr>
            <a:xfrm>
              <a:off x="10729453" y="1859489"/>
              <a:ext cx="0" cy="4645152"/>
            </a:xfrm>
            <a:prstGeom prst="line">
              <a:avLst/>
            </a:prstGeom>
            <a:ln w="12700">
              <a:solidFill>
                <a:schemeClr val="accent1"/>
              </a:solidFill>
            </a:ln>
            <a:effectLst/>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7882068-C475-4CB3-A008-E1B1D582EB9F}"/>
                </a:ext>
              </a:extLst>
            </p:cNvPr>
            <p:cNvCxnSpPr>
              <a:cxnSpLocks/>
            </p:cNvCxnSpPr>
            <p:nvPr userDrawn="1"/>
          </p:nvCxnSpPr>
          <p:spPr>
            <a:xfrm>
              <a:off x="366143" y="4022270"/>
              <a:ext cx="10360152" cy="0"/>
            </a:xfrm>
            <a:prstGeom prst="line">
              <a:avLst/>
            </a:prstGeom>
            <a:ln w="12700">
              <a:solidFill>
                <a:schemeClr val="accent1"/>
              </a:solidFill>
            </a:ln>
            <a:effectLst/>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9FC58EB-F6E4-401F-A771-C7803A65D793}"/>
                </a:ext>
              </a:extLst>
            </p:cNvPr>
            <p:cNvCxnSpPr>
              <a:cxnSpLocks/>
            </p:cNvCxnSpPr>
            <p:nvPr userDrawn="1"/>
          </p:nvCxnSpPr>
          <p:spPr>
            <a:xfrm>
              <a:off x="367744" y="6047437"/>
              <a:ext cx="10360152" cy="0"/>
            </a:xfrm>
            <a:prstGeom prst="line">
              <a:avLst/>
            </a:prstGeom>
            <a:ln w="12700">
              <a:solidFill>
                <a:schemeClr val="accent1"/>
              </a:solidFill>
            </a:ln>
            <a:effectLst/>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327AA4E-B0CA-46D8-8FD5-C6C34C78D9EB}"/>
                </a:ext>
              </a:extLst>
            </p:cNvPr>
            <p:cNvCxnSpPr>
              <a:cxnSpLocks/>
            </p:cNvCxnSpPr>
            <p:nvPr userDrawn="1"/>
          </p:nvCxnSpPr>
          <p:spPr>
            <a:xfrm>
              <a:off x="11826673" y="342081"/>
              <a:ext cx="0" cy="6172200"/>
            </a:xfrm>
            <a:prstGeom prst="line">
              <a:avLst/>
            </a:prstGeom>
            <a:ln w="12700">
              <a:solidFill>
                <a:schemeClr val="accent1"/>
              </a:solidFill>
            </a:ln>
            <a:effectLst/>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25B44F7-BFAC-413C-ADD6-01A5A927FBF3}"/>
                </a:ext>
              </a:extLst>
            </p:cNvPr>
            <p:cNvCxnSpPr>
              <a:cxnSpLocks/>
            </p:cNvCxnSpPr>
            <p:nvPr userDrawn="1"/>
          </p:nvCxnSpPr>
          <p:spPr>
            <a:xfrm>
              <a:off x="370874" y="1860547"/>
              <a:ext cx="0" cy="4645152"/>
            </a:xfrm>
            <a:prstGeom prst="line">
              <a:avLst/>
            </a:prstGeom>
            <a:ln w="12700">
              <a:solidFill>
                <a:schemeClr val="accent1"/>
              </a:solidFill>
            </a:ln>
            <a:effectLst/>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95B8717-7E7C-44E7-93EE-5174571BF6BD}"/>
                </a:ext>
              </a:extLst>
            </p:cNvPr>
            <p:cNvCxnSpPr>
              <a:cxnSpLocks/>
            </p:cNvCxnSpPr>
            <p:nvPr userDrawn="1"/>
          </p:nvCxnSpPr>
          <p:spPr>
            <a:xfrm>
              <a:off x="364465" y="6505985"/>
              <a:ext cx="11475720" cy="0"/>
            </a:xfrm>
            <a:prstGeom prst="line">
              <a:avLst/>
            </a:prstGeom>
            <a:ln w="12700">
              <a:solidFill>
                <a:schemeClr val="accent1"/>
              </a:solidFill>
            </a:ln>
            <a:effectLst/>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304DAC8-F689-449D-B404-12C8518BB63C}"/>
                </a:ext>
              </a:extLst>
            </p:cNvPr>
            <p:cNvCxnSpPr>
              <a:cxnSpLocks/>
            </p:cNvCxnSpPr>
            <p:nvPr userDrawn="1"/>
          </p:nvCxnSpPr>
          <p:spPr>
            <a:xfrm>
              <a:off x="10736211" y="349767"/>
              <a:ext cx="1097280" cy="0"/>
            </a:xfrm>
            <a:prstGeom prst="line">
              <a:avLst/>
            </a:prstGeom>
            <a:ln w="12700">
              <a:solidFill>
                <a:schemeClr val="accent1"/>
              </a:solidFill>
            </a:ln>
            <a:effectLst/>
          </p:spPr>
          <p:style>
            <a:lnRef idx="1">
              <a:schemeClr val="accent1"/>
            </a:lnRef>
            <a:fillRef idx="0">
              <a:schemeClr val="accent1"/>
            </a:fillRef>
            <a:effectRef idx="0">
              <a:schemeClr val="accent1"/>
            </a:effectRef>
            <a:fontRef idx="minor">
              <a:schemeClr val="tx1"/>
            </a:fontRef>
          </p:style>
        </p:cxnSp>
      </p:grpSp>
      <p:sp>
        <p:nvSpPr>
          <p:cNvPr id="9" name="Title 1">
            <a:extLst>
              <a:ext uri="{FF2B5EF4-FFF2-40B4-BE49-F238E27FC236}">
                <a16:creationId xmlns:a16="http://schemas.microsoft.com/office/drawing/2014/main" id="{C4A0AFAA-4873-422A-8D5D-23FB028AD075}"/>
              </a:ext>
            </a:extLst>
          </p:cNvPr>
          <p:cNvSpPr>
            <a:spLocks noGrp="1"/>
          </p:cNvSpPr>
          <p:nvPr>
            <p:ph type="ctrTitle"/>
          </p:nvPr>
        </p:nvSpPr>
        <p:spPr>
          <a:xfrm>
            <a:off x="1027963" y="2517060"/>
            <a:ext cx="8145533" cy="1020797"/>
          </a:xfrm>
          <a:prstGeom prst="rect">
            <a:avLst/>
          </a:prstGeom>
        </p:spPr>
        <p:txBody>
          <a:bodyPr/>
          <a:lstStyle/>
          <a:p>
            <a:endParaRPr lang="en-US"/>
          </a:p>
        </p:txBody>
      </p:sp>
      <p:sp>
        <p:nvSpPr>
          <p:cNvPr id="10" name="Subtitle 2">
            <a:extLst>
              <a:ext uri="{FF2B5EF4-FFF2-40B4-BE49-F238E27FC236}">
                <a16:creationId xmlns:a16="http://schemas.microsoft.com/office/drawing/2014/main" id="{B64B8CE5-73B7-4D80-97DE-738F4887D86D}"/>
              </a:ext>
            </a:extLst>
          </p:cNvPr>
          <p:cNvSpPr>
            <a:spLocks noGrp="1"/>
          </p:cNvSpPr>
          <p:nvPr>
            <p:ph type="subTitle" idx="1" hasCustomPrompt="1"/>
          </p:nvPr>
        </p:nvSpPr>
        <p:spPr>
          <a:xfrm>
            <a:off x="1027961" y="4269546"/>
            <a:ext cx="9106631" cy="1403153"/>
          </a:xfrm>
          <a:prstGeom prst="rect">
            <a:avLst/>
          </a:prstGeom>
        </p:spPr>
        <p:txBody>
          <a:bodyPr/>
          <a:lstStyle>
            <a:lvl1pPr marL="0" indent="0">
              <a:lnSpc>
                <a:spcPct val="100000"/>
              </a:lnSpc>
              <a:buNone/>
              <a:defRPr/>
            </a:lvl1pPr>
          </a:lstStyle>
          <a:p>
            <a:r>
              <a:rPr lang="en-US"/>
              <a:t>Click to add text</a:t>
            </a:r>
          </a:p>
        </p:txBody>
      </p:sp>
      <p:sp>
        <p:nvSpPr>
          <p:cNvPr id="32" name="Picture Placeholder 26">
            <a:extLst>
              <a:ext uri="{FF2B5EF4-FFF2-40B4-BE49-F238E27FC236}">
                <a16:creationId xmlns:a16="http://schemas.microsoft.com/office/drawing/2014/main" id="{18533858-AA61-4B4F-8E57-7E9DDD95993B}"/>
              </a:ext>
            </a:extLst>
          </p:cNvPr>
          <p:cNvSpPr>
            <a:spLocks noGrp="1"/>
          </p:cNvSpPr>
          <p:nvPr>
            <p:ph type="pic" sz="quarter" idx="13" hasCustomPrompt="1"/>
          </p:nvPr>
        </p:nvSpPr>
        <p:spPr>
          <a:xfrm>
            <a:off x="381383" y="365108"/>
            <a:ext cx="2569503" cy="1519237"/>
          </a:xfrm>
          <a:prstGeom prst="rect">
            <a:avLst/>
          </a:prstGeom>
          <a:ln w="12700">
            <a:solidFill>
              <a:schemeClr val="accent1"/>
            </a:solidFill>
          </a:ln>
        </p:spPr>
        <p:txBody>
          <a:bodyPr/>
          <a:lstStyle>
            <a:lvl1pPr marL="0" indent="0" algn="ctr">
              <a:buNone/>
              <a:defRPr/>
            </a:lvl1pPr>
          </a:lstStyle>
          <a:p>
            <a:r>
              <a:rPr lang="en-US"/>
              <a:t>Insert photo here</a:t>
            </a:r>
          </a:p>
        </p:txBody>
      </p:sp>
      <p:sp>
        <p:nvSpPr>
          <p:cNvPr id="33" name="Picture Placeholder 26">
            <a:extLst>
              <a:ext uri="{FF2B5EF4-FFF2-40B4-BE49-F238E27FC236}">
                <a16:creationId xmlns:a16="http://schemas.microsoft.com/office/drawing/2014/main" id="{6C7B3E6F-3475-48B1-8728-1D528E7B3DC9}"/>
              </a:ext>
            </a:extLst>
          </p:cNvPr>
          <p:cNvSpPr>
            <a:spLocks noGrp="1"/>
          </p:cNvSpPr>
          <p:nvPr>
            <p:ph type="pic" sz="quarter" idx="14" hasCustomPrompt="1"/>
          </p:nvPr>
        </p:nvSpPr>
        <p:spPr>
          <a:xfrm>
            <a:off x="2951977" y="365108"/>
            <a:ext cx="2587752" cy="1519237"/>
          </a:xfrm>
          <a:prstGeom prst="rect">
            <a:avLst/>
          </a:prstGeom>
          <a:ln w="12700">
            <a:solidFill>
              <a:schemeClr val="accent1"/>
            </a:solidFill>
          </a:ln>
        </p:spPr>
        <p:txBody>
          <a:bodyPr/>
          <a:lstStyle>
            <a:lvl1pPr marL="0" indent="0" algn="ctr">
              <a:buNone/>
              <a:defRPr/>
            </a:lvl1pPr>
          </a:lstStyle>
          <a:p>
            <a:r>
              <a:rPr lang="en-US"/>
              <a:t>Insert photo here</a:t>
            </a:r>
          </a:p>
        </p:txBody>
      </p:sp>
      <p:sp>
        <p:nvSpPr>
          <p:cNvPr id="34" name="Picture Placeholder 26">
            <a:extLst>
              <a:ext uri="{FF2B5EF4-FFF2-40B4-BE49-F238E27FC236}">
                <a16:creationId xmlns:a16="http://schemas.microsoft.com/office/drawing/2014/main" id="{E3FB5A0C-ED24-40B7-A0FA-D72CAC3619B1}"/>
              </a:ext>
            </a:extLst>
          </p:cNvPr>
          <p:cNvSpPr>
            <a:spLocks noGrp="1"/>
          </p:cNvSpPr>
          <p:nvPr>
            <p:ph type="pic" sz="quarter" idx="15" hasCustomPrompt="1"/>
          </p:nvPr>
        </p:nvSpPr>
        <p:spPr>
          <a:xfrm>
            <a:off x="5540820" y="365108"/>
            <a:ext cx="2587752" cy="1519237"/>
          </a:xfrm>
          <a:prstGeom prst="rect">
            <a:avLst/>
          </a:prstGeom>
          <a:ln w="12700">
            <a:solidFill>
              <a:schemeClr val="accent1"/>
            </a:solidFill>
          </a:ln>
        </p:spPr>
        <p:txBody>
          <a:bodyPr/>
          <a:lstStyle>
            <a:lvl1pPr marL="0" indent="0" algn="ctr">
              <a:buNone/>
              <a:defRPr/>
            </a:lvl1pPr>
          </a:lstStyle>
          <a:p>
            <a:r>
              <a:rPr lang="en-US"/>
              <a:t>Insert photo here</a:t>
            </a:r>
          </a:p>
        </p:txBody>
      </p:sp>
      <p:sp>
        <p:nvSpPr>
          <p:cNvPr id="35" name="Picture Placeholder 26">
            <a:extLst>
              <a:ext uri="{FF2B5EF4-FFF2-40B4-BE49-F238E27FC236}">
                <a16:creationId xmlns:a16="http://schemas.microsoft.com/office/drawing/2014/main" id="{1E03428C-657C-4990-9B0A-537F34DCC4AD}"/>
              </a:ext>
            </a:extLst>
          </p:cNvPr>
          <p:cNvSpPr>
            <a:spLocks noGrp="1"/>
          </p:cNvSpPr>
          <p:nvPr>
            <p:ph type="pic" sz="quarter" idx="16" hasCustomPrompt="1"/>
          </p:nvPr>
        </p:nvSpPr>
        <p:spPr>
          <a:xfrm>
            <a:off x="8134743" y="365108"/>
            <a:ext cx="2587752" cy="1519237"/>
          </a:xfrm>
          <a:prstGeom prst="rect">
            <a:avLst/>
          </a:prstGeom>
          <a:ln w="12700">
            <a:solidFill>
              <a:schemeClr val="accent1"/>
            </a:solidFill>
          </a:ln>
        </p:spPr>
        <p:txBody>
          <a:bodyPr/>
          <a:lstStyle>
            <a:lvl1pPr marL="0" indent="0" algn="ctr">
              <a:buNone/>
              <a:defRPr/>
            </a:lvl1pPr>
          </a:lstStyle>
          <a:p>
            <a:r>
              <a:rPr lang="en-US"/>
              <a:t>Insert photo here</a:t>
            </a:r>
          </a:p>
        </p:txBody>
      </p:sp>
      <p:sp>
        <p:nvSpPr>
          <p:cNvPr id="36" name="Date Placeholder 3">
            <a:extLst>
              <a:ext uri="{FF2B5EF4-FFF2-40B4-BE49-F238E27FC236}">
                <a16:creationId xmlns:a16="http://schemas.microsoft.com/office/drawing/2014/main" id="{92C60622-44CB-4522-A948-D2B00F83FCA5}"/>
              </a:ext>
            </a:extLst>
          </p:cNvPr>
          <p:cNvSpPr>
            <a:spLocks noGrp="1"/>
          </p:cNvSpPr>
          <p:nvPr>
            <p:ph type="dt" sz="half" idx="10"/>
          </p:nvPr>
        </p:nvSpPr>
        <p:spPr>
          <a:xfrm>
            <a:off x="628652" y="6140304"/>
            <a:ext cx="3154896" cy="287075"/>
          </a:xfrm>
          <a:prstGeom prst="rect">
            <a:avLst/>
          </a:prstGeom>
        </p:spPr>
        <p:txBody>
          <a:bodyPr/>
          <a:lstStyle>
            <a:lvl1pPr>
              <a:defRPr sz="1100" spc="300" baseline="0">
                <a:solidFill>
                  <a:schemeClr val="accent1"/>
                </a:solidFill>
              </a:defRPr>
            </a:lvl1pPr>
          </a:lstStyle>
          <a:p>
            <a:r>
              <a:rPr lang="en-US"/>
              <a:t>2/4/20XX</a:t>
            </a:r>
          </a:p>
        </p:txBody>
      </p:sp>
      <p:sp>
        <p:nvSpPr>
          <p:cNvPr id="37" name="Footer Placeholder 4">
            <a:extLst>
              <a:ext uri="{FF2B5EF4-FFF2-40B4-BE49-F238E27FC236}">
                <a16:creationId xmlns:a16="http://schemas.microsoft.com/office/drawing/2014/main" id="{056E0E57-BD37-4F56-AEF6-B7956B3998A9}"/>
              </a:ext>
            </a:extLst>
          </p:cNvPr>
          <p:cNvSpPr>
            <a:spLocks noGrp="1"/>
          </p:cNvSpPr>
          <p:nvPr>
            <p:ph type="ftr" sz="quarter" idx="11"/>
          </p:nvPr>
        </p:nvSpPr>
        <p:spPr>
          <a:xfrm rot="5400000">
            <a:off x="9233562" y="2578525"/>
            <a:ext cx="4114800" cy="365125"/>
          </a:xfrm>
          <a:prstGeom prst="rect">
            <a:avLst/>
          </a:prstGeom>
        </p:spPr>
        <p:txBody>
          <a:bodyPr/>
          <a:lstStyle>
            <a:lvl1pPr>
              <a:defRPr sz="1100" spc="300" baseline="0">
                <a:solidFill>
                  <a:schemeClr val="accent1"/>
                </a:solidFill>
              </a:defRPr>
            </a:lvl1pPr>
          </a:lstStyle>
          <a:p>
            <a:r>
              <a:rPr lang="en-US"/>
              <a:t>PRESENTATION TITLE</a:t>
            </a:r>
          </a:p>
        </p:txBody>
      </p:sp>
      <p:sp>
        <p:nvSpPr>
          <p:cNvPr id="38" name="Slide Number Placeholder 5">
            <a:extLst>
              <a:ext uri="{FF2B5EF4-FFF2-40B4-BE49-F238E27FC236}">
                <a16:creationId xmlns:a16="http://schemas.microsoft.com/office/drawing/2014/main" id="{96A79B20-C91C-41BD-8ABD-2D12C47156EC}"/>
              </a:ext>
            </a:extLst>
          </p:cNvPr>
          <p:cNvSpPr>
            <a:spLocks noGrp="1"/>
          </p:cNvSpPr>
          <p:nvPr>
            <p:ph type="sldNum" sz="quarter" idx="12"/>
          </p:nvPr>
        </p:nvSpPr>
        <p:spPr>
          <a:xfrm>
            <a:off x="10821701" y="5672706"/>
            <a:ext cx="951908" cy="754673"/>
          </a:xfrm>
          <a:prstGeom prst="rect">
            <a:avLst/>
          </a:prstGeom>
        </p:spPr>
        <p:txBody>
          <a:bodyPr/>
          <a:lstStyle>
            <a:lvl1pPr algn="ctr">
              <a:defRPr sz="3600" b="1">
                <a:solidFill>
                  <a:schemeClr val="accent1"/>
                </a:solidFill>
              </a:defRPr>
            </a:lvl1pPr>
          </a:lstStyle>
          <a:p>
            <a:fld id="{42B7CBA4-B6F8-42AF-9F87-A3019C537482}" type="slidenum">
              <a:rPr lang="en-US" smtClean="0"/>
              <a:pPr/>
              <a:t>‹#›</a:t>
            </a:fld>
            <a:endParaRPr lang="en-US"/>
          </a:p>
        </p:txBody>
      </p:sp>
    </p:spTree>
    <p:extLst>
      <p:ext uri="{BB962C8B-B14F-4D97-AF65-F5344CB8AC3E}">
        <p14:creationId xmlns:p14="http://schemas.microsoft.com/office/powerpoint/2010/main" val="23367612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1">
            <a:alpha val="5000"/>
          </a:schemeClr>
        </a:solidFill>
        <a:effectLst/>
      </p:bgPr>
    </p:bg>
    <p:spTree>
      <p:nvGrpSpPr>
        <p:cNvPr id="1" name=""/>
        <p:cNvGrpSpPr/>
        <p:nvPr/>
      </p:nvGrpSpPr>
      <p:grpSpPr>
        <a:xfrm>
          <a:off x="0" y="0"/>
          <a:ext cx="0" cy="0"/>
          <a:chOff x="0" y="0"/>
          <a:chExt cx="0" cy="0"/>
        </a:xfrm>
      </p:grpSpPr>
      <p:sp>
        <p:nvSpPr>
          <p:cNvPr id="28" name="Title 6">
            <a:extLst>
              <a:ext uri="{FF2B5EF4-FFF2-40B4-BE49-F238E27FC236}">
                <a16:creationId xmlns:a16="http://schemas.microsoft.com/office/drawing/2014/main" id="{6FACCE45-9816-4734-BD53-3B7A62FE352D}"/>
              </a:ext>
            </a:extLst>
          </p:cNvPr>
          <p:cNvSpPr>
            <a:spLocks noGrp="1"/>
          </p:cNvSpPr>
          <p:nvPr>
            <p:ph type="ctrTitle"/>
          </p:nvPr>
        </p:nvSpPr>
        <p:spPr>
          <a:xfrm>
            <a:off x="861024" y="860615"/>
            <a:ext cx="4973746" cy="3426107"/>
          </a:xfrm>
          <a:prstGeom prst="rect">
            <a:avLst/>
          </a:prstGeom>
        </p:spPr>
        <p:txBody>
          <a:bodyPr anchor="t">
            <a:normAutofit/>
          </a:bodyPr>
          <a:lstStyle/>
          <a:p>
            <a:pPr algn="l"/>
            <a:endParaRPr lang="en-US"/>
          </a:p>
        </p:txBody>
      </p:sp>
      <p:sp>
        <p:nvSpPr>
          <p:cNvPr id="29" name="Subtitle 7">
            <a:extLst>
              <a:ext uri="{FF2B5EF4-FFF2-40B4-BE49-F238E27FC236}">
                <a16:creationId xmlns:a16="http://schemas.microsoft.com/office/drawing/2014/main" id="{5F050653-22DB-4791-BC82-02B651E157A6}"/>
              </a:ext>
            </a:extLst>
          </p:cNvPr>
          <p:cNvSpPr>
            <a:spLocks noGrp="1"/>
          </p:cNvSpPr>
          <p:nvPr>
            <p:ph type="subTitle" idx="1"/>
          </p:nvPr>
        </p:nvSpPr>
        <p:spPr>
          <a:xfrm>
            <a:off x="846826" y="5184479"/>
            <a:ext cx="5249174" cy="660166"/>
          </a:xfrm>
          <a:prstGeom prst="rect">
            <a:avLst/>
          </a:prstGeom>
        </p:spPr>
        <p:txBody>
          <a:bodyPr anchor="ctr">
            <a:normAutofit/>
          </a:bodyPr>
          <a:lstStyle>
            <a:lvl1pPr marL="0" indent="0">
              <a:lnSpc>
                <a:spcPct val="100000"/>
              </a:lnSpc>
              <a:buNone/>
              <a:defRPr/>
            </a:lvl1pPr>
          </a:lstStyle>
          <a:p>
            <a:pPr algn="l"/>
            <a:endParaRPr lang="en-US"/>
          </a:p>
        </p:txBody>
      </p:sp>
      <p:sp>
        <p:nvSpPr>
          <p:cNvPr id="46" name="Date Placeholder 3">
            <a:extLst>
              <a:ext uri="{FF2B5EF4-FFF2-40B4-BE49-F238E27FC236}">
                <a16:creationId xmlns:a16="http://schemas.microsoft.com/office/drawing/2014/main" id="{441B8286-E628-4937-98A6-32B7EBE2EDD1}"/>
              </a:ext>
            </a:extLst>
          </p:cNvPr>
          <p:cNvSpPr>
            <a:spLocks noGrp="1"/>
          </p:cNvSpPr>
          <p:nvPr>
            <p:ph type="dt" sz="half" idx="10"/>
          </p:nvPr>
        </p:nvSpPr>
        <p:spPr>
          <a:xfrm>
            <a:off x="628652" y="6140304"/>
            <a:ext cx="3154896" cy="287075"/>
          </a:xfrm>
          <a:prstGeom prst="rect">
            <a:avLst/>
          </a:prstGeom>
        </p:spPr>
        <p:txBody>
          <a:bodyPr/>
          <a:lstStyle>
            <a:lvl1pPr>
              <a:defRPr sz="1100" spc="300" baseline="0">
                <a:solidFill>
                  <a:schemeClr val="accent1"/>
                </a:solidFill>
              </a:defRPr>
            </a:lvl1pPr>
          </a:lstStyle>
          <a:p>
            <a:r>
              <a:rPr lang="en-US"/>
              <a:t>2/4/20XX</a:t>
            </a:r>
          </a:p>
        </p:txBody>
      </p:sp>
      <p:sp>
        <p:nvSpPr>
          <p:cNvPr id="49" name="Picture Placeholder 2">
            <a:extLst>
              <a:ext uri="{FF2B5EF4-FFF2-40B4-BE49-F238E27FC236}">
                <a16:creationId xmlns:a16="http://schemas.microsoft.com/office/drawing/2014/main" id="{78DAE39C-33DD-4A38-8F45-AB2CC50F44C5}"/>
              </a:ext>
            </a:extLst>
          </p:cNvPr>
          <p:cNvSpPr>
            <a:spLocks noGrp="1"/>
          </p:cNvSpPr>
          <p:nvPr>
            <p:ph type="pic" sz="quarter" idx="13" hasCustomPrompt="1"/>
          </p:nvPr>
        </p:nvSpPr>
        <p:spPr>
          <a:xfrm>
            <a:off x="6440805" y="346969"/>
            <a:ext cx="4308475" cy="5669280"/>
          </a:xfrm>
          <a:prstGeom prst="rect">
            <a:avLst/>
          </a:prstGeom>
          <a:ln w="12700" cap="sq">
            <a:noFill/>
          </a:ln>
        </p:spPr>
        <p:txBody>
          <a:bodyPr/>
          <a:lstStyle>
            <a:lvl1pPr marL="0" indent="0" algn="ctr">
              <a:buNone/>
              <a:defRPr/>
            </a:lvl1pPr>
          </a:lstStyle>
          <a:p>
            <a:r>
              <a:rPr lang="en-US"/>
              <a:t>Insert photo here</a:t>
            </a:r>
          </a:p>
        </p:txBody>
      </p:sp>
      <p:sp>
        <p:nvSpPr>
          <p:cNvPr id="47" name="Footer Placeholder 4">
            <a:extLst>
              <a:ext uri="{FF2B5EF4-FFF2-40B4-BE49-F238E27FC236}">
                <a16:creationId xmlns:a16="http://schemas.microsoft.com/office/drawing/2014/main" id="{1EDC302D-C2BF-420E-832E-00ADFC0F5560}"/>
              </a:ext>
            </a:extLst>
          </p:cNvPr>
          <p:cNvSpPr>
            <a:spLocks noGrp="1"/>
          </p:cNvSpPr>
          <p:nvPr>
            <p:ph type="ftr" sz="quarter" idx="11"/>
          </p:nvPr>
        </p:nvSpPr>
        <p:spPr>
          <a:xfrm rot="5400000">
            <a:off x="9233562" y="2578525"/>
            <a:ext cx="4114800" cy="365125"/>
          </a:xfrm>
          <a:prstGeom prst="rect">
            <a:avLst/>
          </a:prstGeom>
        </p:spPr>
        <p:txBody>
          <a:bodyPr/>
          <a:lstStyle>
            <a:lvl1pPr>
              <a:defRPr sz="1100" spc="300" baseline="0">
                <a:solidFill>
                  <a:schemeClr val="accent1"/>
                </a:solidFill>
              </a:defRPr>
            </a:lvl1pPr>
          </a:lstStyle>
          <a:p>
            <a:r>
              <a:rPr lang="en-US"/>
              <a:t>PRESENTATION TITLE</a:t>
            </a:r>
          </a:p>
        </p:txBody>
      </p:sp>
      <p:sp>
        <p:nvSpPr>
          <p:cNvPr id="48" name="Slide Number Placeholder 5">
            <a:extLst>
              <a:ext uri="{FF2B5EF4-FFF2-40B4-BE49-F238E27FC236}">
                <a16:creationId xmlns:a16="http://schemas.microsoft.com/office/drawing/2014/main" id="{B90B22A7-F04B-4FF6-83B1-0E9C1EA9BD85}"/>
              </a:ext>
            </a:extLst>
          </p:cNvPr>
          <p:cNvSpPr>
            <a:spLocks noGrp="1"/>
          </p:cNvSpPr>
          <p:nvPr>
            <p:ph type="sldNum" sz="quarter" idx="12"/>
          </p:nvPr>
        </p:nvSpPr>
        <p:spPr>
          <a:xfrm>
            <a:off x="10821701" y="5672706"/>
            <a:ext cx="951908" cy="754673"/>
          </a:xfrm>
          <a:prstGeom prst="rect">
            <a:avLst/>
          </a:prstGeom>
        </p:spPr>
        <p:txBody>
          <a:bodyPr/>
          <a:lstStyle>
            <a:lvl1pPr algn="ctr">
              <a:defRPr sz="3600" b="1">
                <a:solidFill>
                  <a:schemeClr val="accent1"/>
                </a:solidFill>
              </a:defRPr>
            </a:lvl1pPr>
          </a:lstStyle>
          <a:p>
            <a:fld id="{42B7CBA4-B6F8-42AF-9F87-A3019C537482}" type="slidenum">
              <a:rPr lang="en-US" smtClean="0"/>
              <a:pPr/>
              <a:t>‹#›</a:t>
            </a:fld>
            <a:endParaRPr lang="en-US"/>
          </a:p>
        </p:txBody>
      </p:sp>
      <p:grpSp>
        <p:nvGrpSpPr>
          <p:cNvPr id="14" name="Group 13">
            <a:extLst>
              <a:ext uri="{FF2B5EF4-FFF2-40B4-BE49-F238E27FC236}">
                <a16:creationId xmlns:a16="http://schemas.microsoft.com/office/drawing/2014/main" id="{03CD5EF7-198D-42A4-9653-CDECCDD4FE07}"/>
              </a:ext>
              <a:ext uri="{C183D7F6-B498-43B3-948B-1728B52AA6E4}">
                <adec:decorative xmlns:adec="http://schemas.microsoft.com/office/drawing/2017/decorative" val="1"/>
              </a:ext>
            </a:extLst>
          </p:cNvPr>
          <p:cNvGrpSpPr/>
          <p:nvPr userDrawn="1"/>
        </p:nvGrpSpPr>
        <p:grpSpPr>
          <a:xfrm>
            <a:off x="361666" y="334925"/>
            <a:ext cx="11462589" cy="6188149"/>
            <a:chOff x="361666" y="334928"/>
            <a:chExt cx="11462589" cy="6188146"/>
          </a:xfrm>
        </p:grpSpPr>
        <p:sp>
          <p:nvSpPr>
            <p:cNvPr id="15" name="Rectangle 14">
              <a:extLst>
                <a:ext uri="{FF2B5EF4-FFF2-40B4-BE49-F238E27FC236}">
                  <a16:creationId xmlns:a16="http://schemas.microsoft.com/office/drawing/2014/main" id="{F4A28016-1B2E-45F1-B467-06903B8825A1}"/>
                </a:ext>
              </a:extLst>
            </p:cNvPr>
            <p:cNvSpPr/>
            <p:nvPr userDrawn="1"/>
          </p:nvSpPr>
          <p:spPr>
            <a:xfrm>
              <a:off x="361666" y="334928"/>
              <a:ext cx="11462589"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6963BC12-BE70-497C-9BB8-B215B1AD9162}"/>
                </a:ext>
              </a:extLst>
            </p:cNvPr>
            <p:cNvCxnSpPr>
              <a:cxnSpLocks/>
            </p:cNvCxnSpPr>
            <p:nvPr userDrawn="1"/>
          </p:nvCxnSpPr>
          <p:spPr>
            <a:xfrm>
              <a:off x="361666" y="4991100"/>
              <a:ext cx="607723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ED66530-93C7-4190-88B4-E20372B4A4AA}"/>
                </a:ext>
              </a:extLst>
            </p:cNvPr>
            <p:cNvCxnSpPr>
              <a:cxnSpLocks/>
            </p:cNvCxnSpPr>
            <p:nvPr userDrawn="1"/>
          </p:nvCxnSpPr>
          <p:spPr>
            <a:xfrm>
              <a:off x="361666" y="6027773"/>
              <a:ext cx="10398267"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0C12FD9B-DDFE-4542-BE29-9D1738F40C98}"/>
              </a:ext>
            </a:extLst>
          </p:cNvPr>
          <p:cNvCxnSpPr>
            <a:cxnSpLocks/>
          </p:cNvCxnSpPr>
          <p:nvPr userDrawn="1"/>
        </p:nvCxnSpPr>
        <p:spPr>
          <a:xfrm>
            <a:off x="10759933" y="334925"/>
            <a:ext cx="0" cy="5692848"/>
          </a:xfrm>
          <a:prstGeom prst="line">
            <a:avLst/>
          </a:prstGeom>
          <a:ln w="12700">
            <a:solidFill>
              <a:schemeClr val="accent1"/>
            </a:solidFill>
          </a:ln>
          <a:effectLst/>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EDDDAA5-3F7B-4205-9DAC-66F0CDDC3E34}"/>
              </a:ext>
            </a:extLst>
          </p:cNvPr>
          <p:cNvCxnSpPr>
            <a:cxnSpLocks/>
          </p:cNvCxnSpPr>
          <p:nvPr userDrawn="1"/>
        </p:nvCxnSpPr>
        <p:spPr>
          <a:xfrm>
            <a:off x="6429375" y="334925"/>
            <a:ext cx="0" cy="5692848"/>
          </a:xfrm>
          <a:prstGeom prst="line">
            <a:avLst/>
          </a:prstGeom>
          <a:ln w="12700">
            <a:solidFill>
              <a:schemeClr val="accent1"/>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9129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alpha val="5000"/>
          </a:schemeClr>
        </a:solidFill>
        <a:effectLst/>
      </p:bgPr>
    </p:bg>
    <p:spTree>
      <p:nvGrpSpPr>
        <p:cNvPr id="1" name=""/>
        <p:cNvGrpSpPr/>
        <p:nvPr/>
      </p:nvGrpSpPr>
      <p:grpSpPr>
        <a:xfrm>
          <a:off x="0" y="0"/>
          <a:ext cx="0" cy="0"/>
          <a:chOff x="0" y="0"/>
          <a:chExt cx="0" cy="0"/>
        </a:xfrm>
      </p:grpSpPr>
      <p:sp>
        <p:nvSpPr>
          <p:cNvPr id="11" name="Title 6">
            <a:extLst>
              <a:ext uri="{FF2B5EF4-FFF2-40B4-BE49-F238E27FC236}">
                <a16:creationId xmlns:a16="http://schemas.microsoft.com/office/drawing/2014/main" id="{56E0922C-727E-41DE-A291-8B2532C0B4C5}"/>
              </a:ext>
            </a:extLst>
          </p:cNvPr>
          <p:cNvSpPr>
            <a:spLocks noGrp="1"/>
          </p:cNvSpPr>
          <p:nvPr>
            <p:ph type="title"/>
          </p:nvPr>
        </p:nvSpPr>
        <p:spPr>
          <a:xfrm>
            <a:off x="838199" y="545914"/>
            <a:ext cx="9527275" cy="1241944"/>
          </a:xfrm>
          <a:prstGeom prst="rect">
            <a:avLst/>
          </a:prstGeom>
        </p:spPr>
        <p:txBody>
          <a:bodyPr anchor="ctr">
            <a:normAutofit/>
          </a:bodyPr>
          <a:lstStyle/>
          <a:p>
            <a:endParaRPr lang="en-US"/>
          </a:p>
        </p:txBody>
      </p:sp>
      <p:sp>
        <p:nvSpPr>
          <p:cNvPr id="12" name="Content Placeholder 7">
            <a:extLst>
              <a:ext uri="{FF2B5EF4-FFF2-40B4-BE49-F238E27FC236}">
                <a16:creationId xmlns:a16="http://schemas.microsoft.com/office/drawing/2014/main" id="{0BA21BC3-D7D6-4CE3-80EE-27EBA4E5D074}"/>
              </a:ext>
            </a:extLst>
          </p:cNvPr>
          <p:cNvSpPr>
            <a:spLocks noGrp="1"/>
          </p:cNvSpPr>
          <p:nvPr>
            <p:ph idx="1"/>
          </p:nvPr>
        </p:nvSpPr>
        <p:spPr>
          <a:xfrm>
            <a:off x="838200" y="2400300"/>
            <a:ext cx="6025116" cy="3352226"/>
          </a:xfrm>
          <a:prstGeom prst="rect">
            <a:avLst/>
          </a:prstGeom>
        </p:spPr>
        <p:txBody>
          <a:bodyPr>
            <a:normAutofit/>
          </a:bodyPr>
          <a:lstStyle>
            <a:lvl1pPr marL="0" indent="0">
              <a:lnSpc>
                <a:spcPct val="100000"/>
              </a:lnSpc>
              <a:buNone/>
              <a:defRPr sz="2000"/>
            </a:lvl1pPr>
          </a:lstStyle>
          <a:p>
            <a:endParaRPr lang="en-US"/>
          </a:p>
        </p:txBody>
      </p:sp>
      <p:sp>
        <p:nvSpPr>
          <p:cNvPr id="15" name="Date Placeholder 3">
            <a:extLst>
              <a:ext uri="{FF2B5EF4-FFF2-40B4-BE49-F238E27FC236}">
                <a16:creationId xmlns:a16="http://schemas.microsoft.com/office/drawing/2014/main" id="{FC5708CD-5501-430E-B7D6-9831917BAA44}"/>
              </a:ext>
            </a:extLst>
          </p:cNvPr>
          <p:cNvSpPr>
            <a:spLocks noGrp="1"/>
          </p:cNvSpPr>
          <p:nvPr>
            <p:ph type="dt" sz="half" idx="10"/>
          </p:nvPr>
        </p:nvSpPr>
        <p:spPr>
          <a:xfrm>
            <a:off x="628652" y="6140304"/>
            <a:ext cx="3154896" cy="287075"/>
          </a:xfrm>
          <a:prstGeom prst="rect">
            <a:avLst/>
          </a:prstGeom>
        </p:spPr>
        <p:txBody>
          <a:bodyPr/>
          <a:lstStyle>
            <a:lvl1pPr>
              <a:defRPr sz="1100" spc="300" baseline="0">
                <a:solidFill>
                  <a:schemeClr val="accent1"/>
                </a:solidFill>
              </a:defRPr>
            </a:lvl1pPr>
          </a:lstStyle>
          <a:p>
            <a:r>
              <a:rPr lang="en-US"/>
              <a:t>2/4/20XX</a:t>
            </a:r>
          </a:p>
        </p:txBody>
      </p:sp>
      <p:cxnSp>
        <p:nvCxnSpPr>
          <p:cNvPr id="16" name="Straight Connector 15">
            <a:extLst>
              <a:ext uri="{FF2B5EF4-FFF2-40B4-BE49-F238E27FC236}">
                <a16:creationId xmlns:a16="http://schemas.microsoft.com/office/drawing/2014/main" id="{389B3BC8-B948-466C-AF97-12DC1F49F4CA}"/>
              </a:ext>
              <a:ext uri="{C183D7F6-B498-43B3-948B-1728B52AA6E4}">
                <adec:decorative xmlns:adec="http://schemas.microsoft.com/office/drawing/2017/decorative" val="1"/>
              </a:ext>
            </a:extLst>
          </p:cNvPr>
          <p:cNvCxnSpPr>
            <a:cxnSpLocks/>
          </p:cNvCxnSpPr>
          <p:nvPr userDrawn="1"/>
        </p:nvCxnSpPr>
        <p:spPr>
          <a:xfrm>
            <a:off x="10748698"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7D76934F-0BCD-42BE-8D13-007AA387F75E}"/>
              </a:ext>
            </a:extLst>
          </p:cNvPr>
          <p:cNvSpPr/>
          <p:nvPr userDrawn="1"/>
        </p:nvSpPr>
        <p:spPr>
          <a:xfrm>
            <a:off x="367744" y="334928"/>
            <a:ext cx="11456511"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CCC4F7C6-EA76-4465-96E2-8136E709C879}"/>
              </a:ext>
            </a:extLst>
          </p:cNvPr>
          <p:cNvCxnSpPr>
            <a:cxnSpLocks/>
          </p:cNvCxnSpPr>
          <p:nvPr userDrawn="1"/>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6BC92E4-5631-44E1-BB52-402CFAEC8C4C}"/>
              </a:ext>
            </a:extLst>
          </p:cNvPr>
          <p:cNvCxnSpPr>
            <a:cxnSpLocks/>
          </p:cNvCxnSpPr>
          <p:nvPr userDrawn="1"/>
        </p:nvCxnSpPr>
        <p:spPr>
          <a:xfrm>
            <a:off x="367744" y="1914832"/>
            <a:ext cx="1038095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Picture Placeholder 21">
            <a:extLst>
              <a:ext uri="{FF2B5EF4-FFF2-40B4-BE49-F238E27FC236}">
                <a16:creationId xmlns:a16="http://schemas.microsoft.com/office/drawing/2014/main" id="{CF136D33-904D-4627-9996-906BEF93C958}"/>
              </a:ext>
            </a:extLst>
          </p:cNvPr>
          <p:cNvSpPr>
            <a:spLocks noGrp="1"/>
          </p:cNvSpPr>
          <p:nvPr>
            <p:ph type="pic" sz="quarter" idx="13" hasCustomPrompt="1"/>
          </p:nvPr>
        </p:nvSpPr>
        <p:spPr>
          <a:xfrm>
            <a:off x="7269480" y="1928306"/>
            <a:ext cx="3465576" cy="4105656"/>
          </a:xfrm>
          <a:prstGeom prst="rect">
            <a:avLst/>
          </a:prstGeom>
          <a:ln w="12700">
            <a:noFill/>
          </a:ln>
        </p:spPr>
        <p:txBody>
          <a:bodyPr/>
          <a:lstStyle>
            <a:lvl1pPr marL="0" indent="0" algn="ctr">
              <a:buNone/>
              <a:defRPr sz="2000"/>
            </a:lvl1pPr>
          </a:lstStyle>
          <a:p>
            <a:r>
              <a:rPr lang="en-US"/>
              <a:t>Insert photo here</a:t>
            </a:r>
          </a:p>
        </p:txBody>
      </p:sp>
      <p:sp>
        <p:nvSpPr>
          <p:cNvPr id="26" name="Footer Placeholder 4">
            <a:extLst>
              <a:ext uri="{FF2B5EF4-FFF2-40B4-BE49-F238E27FC236}">
                <a16:creationId xmlns:a16="http://schemas.microsoft.com/office/drawing/2014/main" id="{D43D922A-C0B9-48C6-809E-CBA3A3EBD209}"/>
              </a:ext>
            </a:extLst>
          </p:cNvPr>
          <p:cNvSpPr>
            <a:spLocks noGrp="1"/>
          </p:cNvSpPr>
          <p:nvPr>
            <p:ph type="ftr" sz="quarter" idx="11"/>
          </p:nvPr>
        </p:nvSpPr>
        <p:spPr>
          <a:xfrm rot="5400000">
            <a:off x="9233562" y="2578525"/>
            <a:ext cx="4114800" cy="365125"/>
          </a:xfrm>
          <a:prstGeom prst="rect">
            <a:avLst/>
          </a:prstGeom>
        </p:spPr>
        <p:txBody>
          <a:bodyPr/>
          <a:lstStyle>
            <a:lvl1pPr>
              <a:defRPr sz="1100" spc="300" baseline="0">
                <a:solidFill>
                  <a:schemeClr val="accent1"/>
                </a:solidFill>
              </a:defRPr>
            </a:lvl1pPr>
          </a:lstStyle>
          <a:p>
            <a:r>
              <a:rPr lang="en-US"/>
              <a:t>PRESENTATION TITLE</a:t>
            </a:r>
          </a:p>
        </p:txBody>
      </p:sp>
      <p:sp>
        <p:nvSpPr>
          <p:cNvPr id="27" name="Slide Number Placeholder 5">
            <a:extLst>
              <a:ext uri="{FF2B5EF4-FFF2-40B4-BE49-F238E27FC236}">
                <a16:creationId xmlns:a16="http://schemas.microsoft.com/office/drawing/2014/main" id="{30226281-A676-4C1E-8049-52CC25829A3A}"/>
              </a:ext>
            </a:extLst>
          </p:cNvPr>
          <p:cNvSpPr>
            <a:spLocks noGrp="1"/>
          </p:cNvSpPr>
          <p:nvPr>
            <p:ph type="sldNum" sz="quarter" idx="12"/>
          </p:nvPr>
        </p:nvSpPr>
        <p:spPr>
          <a:xfrm>
            <a:off x="10821701" y="5672706"/>
            <a:ext cx="951908" cy="754673"/>
          </a:xfrm>
          <a:prstGeom prst="rect">
            <a:avLst/>
          </a:prstGeom>
        </p:spPr>
        <p:txBody>
          <a:bodyPr/>
          <a:lstStyle>
            <a:lvl1pPr algn="ctr">
              <a:defRPr sz="3600" b="1">
                <a:solidFill>
                  <a:schemeClr val="accent1"/>
                </a:solidFill>
              </a:defRPr>
            </a:lvl1pPr>
          </a:lstStyle>
          <a:p>
            <a:fld id="{42B7CBA4-B6F8-42AF-9F87-A3019C537482}" type="slidenum">
              <a:rPr lang="en-US" smtClean="0"/>
              <a:pPr/>
              <a:t>‹#›</a:t>
            </a:fld>
            <a:endParaRPr lang="en-US"/>
          </a:p>
        </p:txBody>
      </p:sp>
      <p:cxnSp>
        <p:nvCxnSpPr>
          <p:cNvPr id="14" name="Straight Connector 13">
            <a:extLst>
              <a:ext uri="{FF2B5EF4-FFF2-40B4-BE49-F238E27FC236}">
                <a16:creationId xmlns:a16="http://schemas.microsoft.com/office/drawing/2014/main" id="{7B71ED17-C1A9-46D5-910E-FDF38A930895}"/>
              </a:ext>
              <a:ext uri="{C183D7F6-B498-43B3-948B-1728B52AA6E4}">
                <adec:decorative xmlns:adec="http://schemas.microsoft.com/office/drawing/2017/decorative" val="1"/>
              </a:ext>
            </a:extLst>
          </p:cNvPr>
          <p:cNvCxnSpPr>
            <a:cxnSpLocks/>
          </p:cNvCxnSpPr>
          <p:nvPr userDrawn="1"/>
        </p:nvCxnSpPr>
        <p:spPr>
          <a:xfrm>
            <a:off x="7258332" y="1928306"/>
            <a:ext cx="0" cy="411913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827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7BE1DF-0774-41C3-9C97-8D3AD93892AB}"/>
              </a:ext>
              <a:ext uri="{C183D7F6-B498-43B3-948B-1728B52AA6E4}">
                <adec:decorative xmlns:adec="http://schemas.microsoft.com/office/drawing/2017/decorative" val="1"/>
              </a:ext>
            </a:extLst>
          </p:cNvPr>
          <p:cNvSpPr/>
          <p:nvPr userDrawn="1"/>
        </p:nvSpPr>
        <p:spPr>
          <a:xfrm>
            <a:off x="4686300" y="0"/>
            <a:ext cx="7505700" cy="6857999"/>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3641EA2F-8E7F-4936-8937-E05DE1B6D36A}"/>
              </a:ext>
              <a:ext uri="{C183D7F6-B498-43B3-948B-1728B52AA6E4}">
                <adec:decorative xmlns:adec="http://schemas.microsoft.com/office/drawing/2017/decorative" val="1"/>
              </a:ext>
            </a:extLst>
          </p:cNvPr>
          <p:cNvCxnSpPr>
            <a:cxnSpLocks/>
          </p:cNvCxnSpPr>
          <p:nvPr userDrawn="1"/>
        </p:nvCxnSpPr>
        <p:spPr>
          <a:xfrm>
            <a:off x="10748698"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6BB0744-4032-429E-81B9-1EBE6AFCE458}"/>
              </a:ext>
              <a:ext uri="{C183D7F6-B498-43B3-948B-1728B52AA6E4}">
                <adec:decorative xmlns:adec="http://schemas.microsoft.com/office/drawing/2017/decorative" val="1"/>
              </a:ext>
            </a:extLst>
          </p:cNvPr>
          <p:cNvSpPr/>
          <p:nvPr userDrawn="1"/>
        </p:nvSpPr>
        <p:spPr>
          <a:xfrm>
            <a:off x="5050092" y="334928"/>
            <a:ext cx="6774164"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7F04C1EC-8E4D-4E9F-841F-FF2380B7CDAD}"/>
              </a:ext>
            </a:extLst>
          </p:cNvPr>
          <p:cNvSpPr>
            <a:spLocks noGrp="1"/>
          </p:cNvSpPr>
          <p:nvPr>
            <p:ph type="title"/>
          </p:nvPr>
        </p:nvSpPr>
        <p:spPr>
          <a:xfrm>
            <a:off x="5446143" y="633510"/>
            <a:ext cx="4951823" cy="1500079"/>
          </a:xfrm>
          <a:prstGeom prst="rect">
            <a:avLst/>
          </a:prstGeom>
        </p:spPr>
        <p:txBody>
          <a:bodyPr anchor="ctr"/>
          <a:lstStyle/>
          <a:p>
            <a:endParaRPr lang="en-US"/>
          </a:p>
        </p:txBody>
      </p:sp>
      <p:cxnSp>
        <p:nvCxnSpPr>
          <p:cNvPr id="13" name="Straight Connector 12">
            <a:extLst>
              <a:ext uri="{FF2B5EF4-FFF2-40B4-BE49-F238E27FC236}">
                <a16:creationId xmlns:a16="http://schemas.microsoft.com/office/drawing/2014/main" id="{B402D4F4-E402-4EA2-8CDA-405B9833BC4D}"/>
              </a:ext>
              <a:ext uri="{C183D7F6-B498-43B3-948B-1728B52AA6E4}">
                <adec:decorative xmlns:adec="http://schemas.microsoft.com/office/drawing/2017/decorative" val="1"/>
              </a:ext>
            </a:extLst>
          </p:cNvPr>
          <p:cNvCxnSpPr>
            <a:cxnSpLocks/>
          </p:cNvCxnSpPr>
          <p:nvPr userDrawn="1"/>
        </p:nvCxnSpPr>
        <p:spPr>
          <a:xfrm>
            <a:off x="5050092" y="2400300"/>
            <a:ext cx="56956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074903B-A74C-4D16-86A8-D85D219A7812}"/>
              </a:ext>
              <a:ext uri="{C183D7F6-B498-43B3-948B-1728B52AA6E4}">
                <adec:decorative xmlns:adec="http://schemas.microsoft.com/office/drawing/2017/decorative" val="1"/>
              </a:ext>
            </a:extLst>
          </p:cNvPr>
          <p:cNvCxnSpPr>
            <a:cxnSpLocks/>
          </p:cNvCxnSpPr>
          <p:nvPr userDrawn="1"/>
        </p:nvCxnSpPr>
        <p:spPr>
          <a:xfrm>
            <a:off x="5050092" y="6047437"/>
            <a:ext cx="5698606"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Picture Placeholder 20">
            <a:extLst>
              <a:ext uri="{FF2B5EF4-FFF2-40B4-BE49-F238E27FC236}">
                <a16:creationId xmlns:a16="http://schemas.microsoft.com/office/drawing/2014/main" id="{7D764FFE-180D-413D-90DD-38B2D8085AE2}"/>
              </a:ext>
            </a:extLst>
          </p:cNvPr>
          <p:cNvSpPr>
            <a:spLocks noGrp="1"/>
          </p:cNvSpPr>
          <p:nvPr>
            <p:ph type="pic" sz="quarter" idx="13" hasCustomPrompt="1"/>
          </p:nvPr>
        </p:nvSpPr>
        <p:spPr>
          <a:xfrm>
            <a:off x="539750" y="400050"/>
            <a:ext cx="3606800" cy="2860675"/>
          </a:xfrm>
          <a:prstGeom prst="rect">
            <a:avLst/>
          </a:prstGeom>
        </p:spPr>
        <p:txBody>
          <a:bodyPr/>
          <a:lstStyle>
            <a:lvl1pPr marL="0" indent="0" algn="ctr">
              <a:buNone/>
              <a:defRPr sz="2000"/>
            </a:lvl1pPr>
          </a:lstStyle>
          <a:p>
            <a:r>
              <a:rPr lang="en-US"/>
              <a:t>Insert photo here</a:t>
            </a:r>
          </a:p>
        </p:txBody>
      </p:sp>
      <p:sp>
        <p:nvSpPr>
          <p:cNvPr id="24" name="Picture Placeholder 20">
            <a:extLst>
              <a:ext uri="{FF2B5EF4-FFF2-40B4-BE49-F238E27FC236}">
                <a16:creationId xmlns:a16="http://schemas.microsoft.com/office/drawing/2014/main" id="{BF014A06-7AE6-44FE-91E3-FEB7684D9BC5}"/>
              </a:ext>
            </a:extLst>
          </p:cNvPr>
          <p:cNvSpPr>
            <a:spLocks noGrp="1"/>
          </p:cNvSpPr>
          <p:nvPr>
            <p:ph type="pic" sz="quarter" idx="14" hasCustomPrompt="1"/>
          </p:nvPr>
        </p:nvSpPr>
        <p:spPr>
          <a:xfrm>
            <a:off x="539750" y="3565525"/>
            <a:ext cx="3606800" cy="2860675"/>
          </a:xfrm>
          <a:prstGeom prst="rect">
            <a:avLst/>
          </a:prstGeom>
        </p:spPr>
        <p:txBody>
          <a:bodyPr/>
          <a:lstStyle>
            <a:lvl1pPr marL="0" indent="0" algn="ctr">
              <a:buNone/>
              <a:defRPr sz="2000"/>
            </a:lvl1pPr>
          </a:lstStyle>
          <a:p>
            <a:r>
              <a:rPr lang="en-US"/>
              <a:t>Insert photo here</a:t>
            </a:r>
          </a:p>
        </p:txBody>
      </p:sp>
      <p:sp>
        <p:nvSpPr>
          <p:cNvPr id="15" name="Content Placeholder 2">
            <a:extLst>
              <a:ext uri="{FF2B5EF4-FFF2-40B4-BE49-F238E27FC236}">
                <a16:creationId xmlns:a16="http://schemas.microsoft.com/office/drawing/2014/main" id="{A083020B-D4FB-4832-A179-A12C19793D99}"/>
              </a:ext>
            </a:extLst>
          </p:cNvPr>
          <p:cNvSpPr>
            <a:spLocks noGrp="1"/>
          </p:cNvSpPr>
          <p:nvPr>
            <p:ph idx="1"/>
          </p:nvPr>
        </p:nvSpPr>
        <p:spPr>
          <a:xfrm>
            <a:off x="5446144" y="2794959"/>
            <a:ext cx="4856441" cy="2877746"/>
          </a:xfrm>
          <a:prstGeom prst="rect">
            <a:avLst/>
          </a:prstGeom>
        </p:spPr>
        <p:txBody>
          <a:bodyPr/>
          <a:lstStyle>
            <a:lvl1pPr marL="0" indent="0">
              <a:lnSpc>
                <a:spcPct val="100000"/>
              </a:lnSpc>
              <a:buNone/>
              <a:defRPr sz="2000"/>
            </a:lvl1pPr>
          </a:lstStyle>
          <a:p>
            <a:endParaRPr lang="en-US"/>
          </a:p>
        </p:txBody>
      </p:sp>
      <p:sp>
        <p:nvSpPr>
          <p:cNvPr id="26" name="Footer Placeholder 4">
            <a:extLst>
              <a:ext uri="{FF2B5EF4-FFF2-40B4-BE49-F238E27FC236}">
                <a16:creationId xmlns:a16="http://schemas.microsoft.com/office/drawing/2014/main" id="{E4C44237-91BD-4719-B8CD-6872D6B5F833}"/>
              </a:ext>
            </a:extLst>
          </p:cNvPr>
          <p:cNvSpPr>
            <a:spLocks noGrp="1"/>
          </p:cNvSpPr>
          <p:nvPr>
            <p:ph type="ftr" sz="quarter" idx="11"/>
          </p:nvPr>
        </p:nvSpPr>
        <p:spPr>
          <a:xfrm rot="5400000">
            <a:off x="9233562" y="2578525"/>
            <a:ext cx="4114800" cy="365125"/>
          </a:xfrm>
          <a:prstGeom prst="rect">
            <a:avLst/>
          </a:prstGeom>
        </p:spPr>
        <p:txBody>
          <a:bodyPr/>
          <a:lstStyle>
            <a:lvl1pPr>
              <a:defRPr sz="1100" spc="300" baseline="0">
                <a:solidFill>
                  <a:schemeClr val="accent1"/>
                </a:solidFill>
              </a:defRPr>
            </a:lvl1pPr>
          </a:lstStyle>
          <a:p>
            <a:r>
              <a:rPr lang="en-US"/>
              <a:t>PRESENTATION TITLE</a:t>
            </a:r>
          </a:p>
        </p:txBody>
      </p:sp>
      <p:sp>
        <p:nvSpPr>
          <p:cNvPr id="18" name="Date Placeholder 3">
            <a:extLst>
              <a:ext uri="{FF2B5EF4-FFF2-40B4-BE49-F238E27FC236}">
                <a16:creationId xmlns:a16="http://schemas.microsoft.com/office/drawing/2014/main" id="{CFFD0E8B-3567-4411-BD34-4E23A53056F0}"/>
              </a:ext>
            </a:extLst>
          </p:cNvPr>
          <p:cNvSpPr>
            <a:spLocks noGrp="1"/>
          </p:cNvSpPr>
          <p:nvPr>
            <p:ph type="dt" sz="half" idx="10"/>
          </p:nvPr>
        </p:nvSpPr>
        <p:spPr>
          <a:xfrm>
            <a:off x="5286544" y="6140304"/>
            <a:ext cx="4837555" cy="287075"/>
          </a:xfrm>
          <a:prstGeom prst="rect">
            <a:avLst/>
          </a:prstGeom>
        </p:spPr>
        <p:txBody>
          <a:bodyPr/>
          <a:lstStyle>
            <a:lvl1pPr>
              <a:defRPr sz="1100" spc="300" baseline="0">
                <a:solidFill>
                  <a:schemeClr val="accent1"/>
                </a:solidFill>
              </a:defRPr>
            </a:lvl1pPr>
          </a:lstStyle>
          <a:p>
            <a:r>
              <a:rPr lang="en-US"/>
              <a:t>2/4/20XX</a:t>
            </a:r>
          </a:p>
        </p:txBody>
      </p:sp>
      <p:sp>
        <p:nvSpPr>
          <p:cNvPr id="27" name="Slide Number Placeholder 5">
            <a:extLst>
              <a:ext uri="{FF2B5EF4-FFF2-40B4-BE49-F238E27FC236}">
                <a16:creationId xmlns:a16="http://schemas.microsoft.com/office/drawing/2014/main" id="{13E6DE9C-E7EB-437D-B94C-9A0FCBB918D0}"/>
              </a:ext>
            </a:extLst>
          </p:cNvPr>
          <p:cNvSpPr>
            <a:spLocks noGrp="1"/>
          </p:cNvSpPr>
          <p:nvPr>
            <p:ph type="sldNum" sz="quarter" idx="12"/>
          </p:nvPr>
        </p:nvSpPr>
        <p:spPr>
          <a:xfrm>
            <a:off x="10821701" y="5672706"/>
            <a:ext cx="951908" cy="754673"/>
          </a:xfrm>
          <a:prstGeom prst="rect">
            <a:avLst/>
          </a:prstGeom>
        </p:spPr>
        <p:txBody>
          <a:bodyPr/>
          <a:lstStyle>
            <a:lvl1pPr algn="ctr">
              <a:defRPr sz="3600" b="1">
                <a:solidFill>
                  <a:schemeClr val="accent1"/>
                </a:solidFill>
              </a:defRPr>
            </a:lvl1pPr>
          </a:lstStyle>
          <a:p>
            <a:fld id="{42B7CBA4-B6F8-42AF-9F87-A3019C537482}" type="slidenum">
              <a:rPr lang="en-US" smtClean="0"/>
              <a:pPr/>
              <a:t>‹#›</a:t>
            </a:fld>
            <a:endParaRPr lang="en-US"/>
          </a:p>
        </p:txBody>
      </p:sp>
    </p:spTree>
    <p:extLst>
      <p:ext uri="{BB962C8B-B14F-4D97-AF65-F5344CB8AC3E}">
        <p14:creationId xmlns:p14="http://schemas.microsoft.com/office/powerpoint/2010/main" val="553290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1">
            <a:alpha val="5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52EDCA6-1225-4B6A-A472-B6CA4F087E9C}"/>
              </a:ext>
              <a:ext uri="{C183D7F6-B498-43B3-948B-1728B52AA6E4}">
                <adec:decorative xmlns:adec="http://schemas.microsoft.com/office/drawing/2017/decorative" val="1"/>
              </a:ext>
            </a:extLst>
          </p:cNvPr>
          <p:cNvSpPr/>
          <p:nvPr userDrawn="1"/>
        </p:nvSpPr>
        <p:spPr>
          <a:xfrm>
            <a:off x="6794205" y="334928"/>
            <a:ext cx="5030049"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6">
            <a:extLst>
              <a:ext uri="{FF2B5EF4-FFF2-40B4-BE49-F238E27FC236}">
                <a16:creationId xmlns:a16="http://schemas.microsoft.com/office/drawing/2014/main" id="{8DB24CC9-9982-48F5-AC84-8BC798647341}"/>
              </a:ext>
            </a:extLst>
          </p:cNvPr>
          <p:cNvSpPr>
            <a:spLocks noGrp="1"/>
          </p:cNvSpPr>
          <p:nvPr>
            <p:ph type="ctrTitle"/>
          </p:nvPr>
        </p:nvSpPr>
        <p:spPr>
          <a:xfrm>
            <a:off x="7104444" y="2402613"/>
            <a:ext cx="3282184" cy="3331867"/>
          </a:xfrm>
          <a:prstGeom prst="rect">
            <a:avLst/>
          </a:prstGeom>
        </p:spPr>
        <p:txBody>
          <a:bodyPr anchor="b">
            <a:normAutofit/>
          </a:bodyPr>
          <a:lstStyle/>
          <a:p>
            <a:pPr algn="l"/>
            <a:endParaRPr lang="en-US" sz="4000"/>
          </a:p>
        </p:txBody>
      </p:sp>
      <p:sp>
        <p:nvSpPr>
          <p:cNvPr id="14" name="Subtitle 7">
            <a:extLst>
              <a:ext uri="{FF2B5EF4-FFF2-40B4-BE49-F238E27FC236}">
                <a16:creationId xmlns:a16="http://schemas.microsoft.com/office/drawing/2014/main" id="{FC99F065-85FB-4119-8563-EBEBA19D89D8}"/>
              </a:ext>
            </a:extLst>
          </p:cNvPr>
          <p:cNvSpPr>
            <a:spLocks noGrp="1"/>
          </p:cNvSpPr>
          <p:nvPr>
            <p:ph type="subTitle" idx="1"/>
          </p:nvPr>
        </p:nvSpPr>
        <p:spPr>
          <a:xfrm>
            <a:off x="7104444" y="703687"/>
            <a:ext cx="3282183" cy="866380"/>
          </a:xfrm>
          <a:prstGeom prst="rect">
            <a:avLst/>
          </a:prstGeom>
        </p:spPr>
        <p:txBody>
          <a:bodyPr anchor="ctr">
            <a:normAutofit/>
          </a:bodyPr>
          <a:lstStyle>
            <a:lvl1pPr marL="0" indent="0">
              <a:lnSpc>
                <a:spcPct val="100000"/>
              </a:lnSpc>
              <a:buNone/>
              <a:defRPr/>
            </a:lvl1pPr>
          </a:lstStyle>
          <a:p>
            <a:pPr algn="l"/>
            <a:endParaRPr lang="en-US" sz="1800"/>
          </a:p>
        </p:txBody>
      </p:sp>
      <p:sp>
        <p:nvSpPr>
          <p:cNvPr id="24" name="Picture Placeholder 22">
            <a:extLst>
              <a:ext uri="{FF2B5EF4-FFF2-40B4-BE49-F238E27FC236}">
                <a16:creationId xmlns:a16="http://schemas.microsoft.com/office/drawing/2014/main" id="{FF4E34A6-68BF-4D27-92C8-14198687EA10}"/>
              </a:ext>
            </a:extLst>
          </p:cNvPr>
          <p:cNvSpPr>
            <a:spLocks noGrp="1"/>
          </p:cNvSpPr>
          <p:nvPr>
            <p:ph type="pic" sz="quarter" idx="13" hasCustomPrompt="1"/>
          </p:nvPr>
        </p:nvSpPr>
        <p:spPr>
          <a:xfrm>
            <a:off x="0" y="0"/>
            <a:ext cx="6426200" cy="6858000"/>
          </a:xfrm>
          <a:prstGeom prst="rect">
            <a:avLst/>
          </a:prstGeom>
        </p:spPr>
        <p:txBody>
          <a:bodyPr/>
          <a:lstStyle>
            <a:lvl1pPr marL="0" indent="0" algn="ctr">
              <a:buNone/>
              <a:defRPr sz="2000"/>
            </a:lvl1pPr>
          </a:lstStyle>
          <a:p>
            <a:r>
              <a:rPr lang="en-US"/>
              <a:t>Insert photo here</a:t>
            </a:r>
          </a:p>
        </p:txBody>
      </p:sp>
      <p:cxnSp>
        <p:nvCxnSpPr>
          <p:cNvPr id="16" name="Straight Connector 15">
            <a:extLst>
              <a:ext uri="{FF2B5EF4-FFF2-40B4-BE49-F238E27FC236}">
                <a16:creationId xmlns:a16="http://schemas.microsoft.com/office/drawing/2014/main" id="{36E17047-5589-496A-9175-01C0DBED9CF4}"/>
              </a:ext>
              <a:ext uri="{C183D7F6-B498-43B3-948B-1728B52AA6E4}">
                <adec:decorative xmlns:adec="http://schemas.microsoft.com/office/drawing/2017/decorative" val="1"/>
              </a:ext>
            </a:extLst>
          </p:cNvPr>
          <p:cNvCxnSpPr>
            <a:cxnSpLocks/>
          </p:cNvCxnSpPr>
          <p:nvPr userDrawn="1"/>
        </p:nvCxnSpPr>
        <p:spPr>
          <a:xfrm>
            <a:off x="10748698"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ED5E6EB-5885-4136-82DD-79A4C7BC7B75}"/>
              </a:ext>
              <a:ext uri="{C183D7F6-B498-43B3-948B-1728B52AA6E4}">
                <adec:decorative xmlns:adec="http://schemas.microsoft.com/office/drawing/2017/decorative" val="1"/>
              </a:ext>
            </a:extLst>
          </p:cNvPr>
          <p:cNvCxnSpPr>
            <a:cxnSpLocks/>
          </p:cNvCxnSpPr>
          <p:nvPr userDrawn="1"/>
        </p:nvCxnSpPr>
        <p:spPr>
          <a:xfrm>
            <a:off x="6794205" y="1905000"/>
            <a:ext cx="395449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7FFDBF2-9C31-41E2-AFC9-6F582160E664}"/>
              </a:ext>
              <a:ext uri="{C183D7F6-B498-43B3-948B-1728B52AA6E4}">
                <adec:decorative xmlns:adec="http://schemas.microsoft.com/office/drawing/2017/decorative" val="1"/>
              </a:ext>
            </a:extLst>
          </p:cNvPr>
          <p:cNvCxnSpPr>
            <a:cxnSpLocks/>
          </p:cNvCxnSpPr>
          <p:nvPr userDrawn="1"/>
        </p:nvCxnSpPr>
        <p:spPr>
          <a:xfrm>
            <a:off x="6794205" y="6047437"/>
            <a:ext cx="395449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02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alpha val="5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7752C32-FE88-461A-A320-F0FF6450CAB2}"/>
              </a:ext>
              <a:ext uri="{C183D7F6-B498-43B3-948B-1728B52AA6E4}">
                <adec:decorative xmlns:adec="http://schemas.microsoft.com/office/drawing/2017/decorative" val="1"/>
              </a:ext>
            </a:extLst>
          </p:cNvPr>
          <p:cNvSpPr/>
          <p:nvPr userDrawn="1"/>
        </p:nvSpPr>
        <p:spPr>
          <a:xfrm>
            <a:off x="367744" y="334928"/>
            <a:ext cx="11456511"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2">
            <a:extLst>
              <a:ext uri="{FF2B5EF4-FFF2-40B4-BE49-F238E27FC236}">
                <a16:creationId xmlns:a16="http://schemas.microsoft.com/office/drawing/2014/main" id="{4A9995F5-BBA7-47BE-B414-1E91F5CC6930}"/>
              </a:ext>
            </a:extLst>
          </p:cNvPr>
          <p:cNvSpPr>
            <a:spLocks noGrp="1"/>
          </p:cNvSpPr>
          <p:nvPr>
            <p:ph type="title"/>
          </p:nvPr>
        </p:nvSpPr>
        <p:spPr>
          <a:xfrm>
            <a:off x="838199" y="545914"/>
            <a:ext cx="9527275" cy="1241944"/>
          </a:xfrm>
          <a:prstGeom prst="rect">
            <a:avLst/>
          </a:prstGeom>
        </p:spPr>
        <p:txBody>
          <a:bodyPr anchor="ctr"/>
          <a:lstStyle/>
          <a:p>
            <a:endParaRPr lang="en-US"/>
          </a:p>
        </p:txBody>
      </p:sp>
      <p:sp>
        <p:nvSpPr>
          <p:cNvPr id="3" name="Content Placeholder 2">
            <a:extLst>
              <a:ext uri="{FF2B5EF4-FFF2-40B4-BE49-F238E27FC236}">
                <a16:creationId xmlns:a16="http://schemas.microsoft.com/office/drawing/2014/main" id="{092F6BC4-6132-432A-93A3-FC1CEC986E5A}"/>
              </a:ext>
            </a:extLst>
          </p:cNvPr>
          <p:cNvSpPr>
            <a:spLocks noGrp="1"/>
          </p:cNvSpPr>
          <p:nvPr>
            <p:ph sz="quarter" idx="13"/>
          </p:nvPr>
        </p:nvSpPr>
        <p:spPr>
          <a:xfrm>
            <a:off x="895350" y="2205038"/>
            <a:ext cx="9324975" cy="3551237"/>
          </a:xfrm>
          <a:prstGeom prst="rect">
            <a:avLst/>
          </a:prstGeom>
          <a:ln>
            <a:noFill/>
          </a:ln>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7" name="Straight Connector 16">
            <a:extLst>
              <a:ext uri="{FF2B5EF4-FFF2-40B4-BE49-F238E27FC236}">
                <a16:creationId xmlns:a16="http://schemas.microsoft.com/office/drawing/2014/main" id="{30AD1A4E-FF33-4D87-BF0D-0DA82DE2B86D}"/>
              </a:ext>
              <a:ext uri="{C183D7F6-B498-43B3-948B-1728B52AA6E4}">
                <adec:decorative xmlns:adec="http://schemas.microsoft.com/office/drawing/2017/decorative" val="1"/>
              </a:ext>
            </a:extLst>
          </p:cNvPr>
          <p:cNvCxnSpPr>
            <a:cxnSpLocks/>
          </p:cNvCxnSpPr>
          <p:nvPr userDrawn="1"/>
        </p:nvCxnSpPr>
        <p:spPr>
          <a:xfrm>
            <a:off x="10748698"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CB28AE0-B12D-46BB-8F35-EA3EAAC4ACCA}"/>
              </a:ext>
              <a:ext uri="{C183D7F6-B498-43B3-948B-1728B52AA6E4}">
                <adec:decorative xmlns:adec="http://schemas.microsoft.com/office/drawing/2017/decorative" val="1"/>
              </a:ext>
            </a:extLst>
          </p:cNvPr>
          <p:cNvCxnSpPr>
            <a:cxnSpLocks/>
          </p:cNvCxnSpPr>
          <p:nvPr userDrawn="1"/>
        </p:nvCxnSpPr>
        <p:spPr>
          <a:xfrm>
            <a:off x="373060" y="1905000"/>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8852653-B024-4EEC-BEFB-852B6A60C5E5}"/>
              </a:ext>
              <a:ext uri="{C183D7F6-B498-43B3-948B-1728B52AA6E4}">
                <adec:decorative xmlns:adec="http://schemas.microsoft.com/office/drawing/2017/decorative" val="1"/>
              </a:ext>
            </a:extLst>
          </p:cNvPr>
          <p:cNvCxnSpPr>
            <a:cxnSpLocks/>
          </p:cNvCxnSpPr>
          <p:nvPr userDrawn="1"/>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Footer Placeholder 4">
            <a:extLst>
              <a:ext uri="{FF2B5EF4-FFF2-40B4-BE49-F238E27FC236}">
                <a16:creationId xmlns:a16="http://schemas.microsoft.com/office/drawing/2014/main" id="{141E53DE-0FDA-443A-BF04-E586CAE9A6F6}"/>
              </a:ext>
            </a:extLst>
          </p:cNvPr>
          <p:cNvSpPr>
            <a:spLocks noGrp="1"/>
          </p:cNvSpPr>
          <p:nvPr>
            <p:ph type="ftr" sz="quarter" idx="11"/>
          </p:nvPr>
        </p:nvSpPr>
        <p:spPr>
          <a:xfrm rot="5400000">
            <a:off x="9233562" y="2578525"/>
            <a:ext cx="4114800" cy="365125"/>
          </a:xfrm>
          <a:prstGeom prst="rect">
            <a:avLst/>
          </a:prstGeom>
        </p:spPr>
        <p:txBody>
          <a:bodyPr/>
          <a:lstStyle>
            <a:lvl1pPr>
              <a:defRPr sz="1100" spc="300" baseline="0">
                <a:solidFill>
                  <a:schemeClr val="accent1"/>
                </a:solidFill>
              </a:defRPr>
            </a:lvl1pPr>
          </a:lstStyle>
          <a:p>
            <a:r>
              <a:rPr lang="en-US"/>
              <a:t>PRESENTATION TITLE</a:t>
            </a:r>
          </a:p>
        </p:txBody>
      </p:sp>
      <p:sp>
        <p:nvSpPr>
          <p:cNvPr id="25" name="Date Placeholder 3">
            <a:extLst>
              <a:ext uri="{FF2B5EF4-FFF2-40B4-BE49-F238E27FC236}">
                <a16:creationId xmlns:a16="http://schemas.microsoft.com/office/drawing/2014/main" id="{2E6870CF-EB0F-47B3-B772-2F41E7F99DBA}"/>
              </a:ext>
            </a:extLst>
          </p:cNvPr>
          <p:cNvSpPr>
            <a:spLocks noGrp="1"/>
          </p:cNvSpPr>
          <p:nvPr>
            <p:ph type="dt" sz="half" idx="10"/>
          </p:nvPr>
        </p:nvSpPr>
        <p:spPr>
          <a:xfrm>
            <a:off x="628652" y="6140304"/>
            <a:ext cx="3154896" cy="287075"/>
          </a:xfrm>
          <a:prstGeom prst="rect">
            <a:avLst/>
          </a:prstGeom>
        </p:spPr>
        <p:txBody>
          <a:bodyPr/>
          <a:lstStyle>
            <a:lvl1pPr>
              <a:defRPr sz="1100" spc="300" baseline="0">
                <a:solidFill>
                  <a:schemeClr val="accent1"/>
                </a:solidFill>
              </a:defRPr>
            </a:lvl1pPr>
          </a:lstStyle>
          <a:p>
            <a:r>
              <a:rPr lang="en-US"/>
              <a:t>2/4/20XX</a:t>
            </a:r>
          </a:p>
        </p:txBody>
      </p:sp>
      <p:sp>
        <p:nvSpPr>
          <p:cNvPr id="27" name="Slide Number Placeholder 5">
            <a:extLst>
              <a:ext uri="{FF2B5EF4-FFF2-40B4-BE49-F238E27FC236}">
                <a16:creationId xmlns:a16="http://schemas.microsoft.com/office/drawing/2014/main" id="{3F934B96-6828-4DE6-80D3-EDDDEE5545E8}"/>
              </a:ext>
            </a:extLst>
          </p:cNvPr>
          <p:cNvSpPr>
            <a:spLocks noGrp="1"/>
          </p:cNvSpPr>
          <p:nvPr>
            <p:ph type="sldNum" sz="quarter" idx="12"/>
          </p:nvPr>
        </p:nvSpPr>
        <p:spPr>
          <a:xfrm>
            <a:off x="10821701" y="5672706"/>
            <a:ext cx="951908" cy="754673"/>
          </a:xfrm>
          <a:prstGeom prst="rect">
            <a:avLst/>
          </a:prstGeom>
        </p:spPr>
        <p:txBody>
          <a:bodyPr/>
          <a:lstStyle>
            <a:lvl1pPr algn="ctr">
              <a:defRPr sz="3600" b="1">
                <a:solidFill>
                  <a:schemeClr val="accent1"/>
                </a:solidFill>
              </a:defRPr>
            </a:lvl1pPr>
          </a:lstStyle>
          <a:p>
            <a:fld id="{42B7CBA4-B6F8-42AF-9F87-A3019C537482}" type="slidenum">
              <a:rPr lang="en-US" smtClean="0"/>
              <a:pPr/>
              <a:t>‹#›</a:t>
            </a:fld>
            <a:endParaRPr lang="en-US"/>
          </a:p>
        </p:txBody>
      </p:sp>
    </p:spTree>
    <p:extLst>
      <p:ext uri="{BB962C8B-B14F-4D97-AF65-F5344CB8AC3E}">
        <p14:creationId xmlns:p14="http://schemas.microsoft.com/office/powerpoint/2010/main" val="2235358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accent1">
            <a:alpha val="5000"/>
          </a:schemeClr>
        </a:solidFill>
        <a:effectLst/>
      </p:bgPr>
    </p:bg>
    <p:spTree>
      <p:nvGrpSpPr>
        <p:cNvPr id="1" name=""/>
        <p:cNvGrpSpPr/>
        <p:nvPr/>
      </p:nvGrpSpPr>
      <p:grpSpPr>
        <a:xfrm>
          <a:off x="0" y="0"/>
          <a:ext cx="0" cy="0"/>
          <a:chOff x="0" y="0"/>
          <a:chExt cx="0" cy="0"/>
        </a:xfrm>
      </p:grpSpPr>
      <p:sp>
        <p:nvSpPr>
          <p:cNvPr id="7" name="Title 12">
            <a:extLst>
              <a:ext uri="{FF2B5EF4-FFF2-40B4-BE49-F238E27FC236}">
                <a16:creationId xmlns:a16="http://schemas.microsoft.com/office/drawing/2014/main" id="{11C5B995-EBCD-4B5D-955D-DAE03BEF9C39}"/>
              </a:ext>
            </a:extLst>
          </p:cNvPr>
          <p:cNvSpPr>
            <a:spLocks noGrp="1"/>
          </p:cNvSpPr>
          <p:nvPr>
            <p:ph type="title"/>
          </p:nvPr>
        </p:nvSpPr>
        <p:spPr>
          <a:xfrm>
            <a:off x="838199" y="545914"/>
            <a:ext cx="9527275" cy="1241944"/>
          </a:xfrm>
          <a:prstGeom prst="rect">
            <a:avLst/>
          </a:prstGeom>
        </p:spPr>
        <p:txBody>
          <a:bodyPr anchor="ctr"/>
          <a:lstStyle/>
          <a:p>
            <a:endParaRPr lang="en-US"/>
          </a:p>
        </p:txBody>
      </p:sp>
      <p:sp>
        <p:nvSpPr>
          <p:cNvPr id="3" name="Content Placeholder 2">
            <a:extLst>
              <a:ext uri="{FF2B5EF4-FFF2-40B4-BE49-F238E27FC236}">
                <a16:creationId xmlns:a16="http://schemas.microsoft.com/office/drawing/2014/main" id="{2163B95B-B1F7-4600-8D22-AD7A00C4ADD7}"/>
              </a:ext>
            </a:extLst>
          </p:cNvPr>
          <p:cNvSpPr>
            <a:spLocks noGrp="1"/>
          </p:cNvSpPr>
          <p:nvPr>
            <p:ph sz="quarter" idx="13"/>
          </p:nvPr>
        </p:nvSpPr>
        <p:spPr>
          <a:xfrm>
            <a:off x="1220788" y="2322513"/>
            <a:ext cx="8662987" cy="330993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4EDAD992-CC5C-43EA-8C97-C2036BFDD082}"/>
              </a:ext>
              <a:ext uri="{C183D7F6-B498-43B3-948B-1728B52AA6E4}">
                <adec:decorative xmlns:adec="http://schemas.microsoft.com/office/drawing/2017/decorative" val="1"/>
              </a:ext>
            </a:extLst>
          </p:cNvPr>
          <p:cNvSpPr/>
          <p:nvPr userDrawn="1"/>
        </p:nvSpPr>
        <p:spPr>
          <a:xfrm>
            <a:off x="367744" y="334928"/>
            <a:ext cx="11456511"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874C5C62-3452-49AD-97D2-1EE2273CBC2C}"/>
              </a:ext>
              <a:ext uri="{C183D7F6-B498-43B3-948B-1728B52AA6E4}">
                <adec:decorative xmlns:adec="http://schemas.microsoft.com/office/drawing/2017/decorative" val="1"/>
              </a:ext>
            </a:extLst>
          </p:cNvPr>
          <p:cNvCxnSpPr>
            <a:cxnSpLocks/>
          </p:cNvCxnSpPr>
          <p:nvPr userDrawn="1"/>
        </p:nvCxnSpPr>
        <p:spPr>
          <a:xfrm>
            <a:off x="10748698"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D0B5122-602C-4BB8-BD04-40CC2A3138C7}"/>
              </a:ext>
              <a:ext uri="{C183D7F6-B498-43B3-948B-1728B52AA6E4}">
                <adec:decorative xmlns:adec="http://schemas.microsoft.com/office/drawing/2017/decorative" val="1"/>
              </a:ext>
            </a:extLst>
          </p:cNvPr>
          <p:cNvCxnSpPr>
            <a:cxnSpLocks/>
          </p:cNvCxnSpPr>
          <p:nvPr userDrawn="1"/>
        </p:nvCxnSpPr>
        <p:spPr>
          <a:xfrm>
            <a:off x="373060" y="1905000"/>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51F98C5-DCA3-4AAC-8C7E-58B638FED78C}"/>
              </a:ext>
              <a:ext uri="{C183D7F6-B498-43B3-948B-1728B52AA6E4}">
                <adec:decorative xmlns:adec="http://schemas.microsoft.com/office/drawing/2017/decorative" val="1"/>
              </a:ext>
            </a:extLst>
          </p:cNvPr>
          <p:cNvCxnSpPr>
            <a:cxnSpLocks/>
          </p:cNvCxnSpPr>
          <p:nvPr userDrawn="1"/>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44670FE8-87E8-4FE2-B437-4F3954E965AF}"/>
              </a:ext>
            </a:extLst>
          </p:cNvPr>
          <p:cNvSpPr>
            <a:spLocks noGrp="1"/>
          </p:cNvSpPr>
          <p:nvPr>
            <p:ph type="ftr" sz="quarter" idx="11"/>
          </p:nvPr>
        </p:nvSpPr>
        <p:spPr>
          <a:xfrm rot="5400000">
            <a:off x="9233562" y="2578525"/>
            <a:ext cx="4114800" cy="365125"/>
          </a:xfrm>
          <a:prstGeom prst="rect">
            <a:avLst/>
          </a:prstGeom>
        </p:spPr>
        <p:txBody>
          <a:bodyPr/>
          <a:lstStyle>
            <a:lvl1pPr>
              <a:defRPr sz="1100" spc="300" baseline="0">
                <a:solidFill>
                  <a:schemeClr val="accent1"/>
                </a:solidFill>
              </a:defRPr>
            </a:lvl1pPr>
          </a:lstStyle>
          <a:p>
            <a:r>
              <a:rPr lang="en-US"/>
              <a:t>PRESENTATION TITLE</a:t>
            </a:r>
          </a:p>
        </p:txBody>
      </p:sp>
      <p:sp>
        <p:nvSpPr>
          <p:cNvPr id="14" name="Date Placeholder 3">
            <a:extLst>
              <a:ext uri="{FF2B5EF4-FFF2-40B4-BE49-F238E27FC236}">
                <a16:creationId xmlns:a16="http://schemas.microsoft.com/office/drawing/2014/main" id="{C687079D-53C7-4BBC-A843-6315E4C76996}"/>
              </a:ext>
            </a:extLst>
          </p:cNvPr>
          <p:cNvSpPr>
            <a:spLocks noGrp="1"/>
          </p:cNvSpPr>
          <p:nvPr>
            <p:ph type="dt" sz="half" idx="10"/>
          </p:nvPr>
        </p:nvSpPr>
        <p:spPr>
          <a:xfrm>
            <a:off x="628652" y="6140304"/>
            <a:ext cx="3154896" cy="287075"/>
          </a:xfrm>
          <a:prstGeom prst="rect">
            <a:avLst/>
          </a:prstGeom>
        </p:spPr>
        <p:txBody>
          <a:bodyPr/>
          <a:lstStyle>
            <a:lvl1pPr>
              <a:defRPr sz="1100" spc="300" baseline="0">
                <a:solidFill>
                  <a:schemeClr val="accent1"/>
                </a:solidFill>
              </a:defRPr>
            </a:lvl1pPr>
          </a:lstStyle>
          <a:p>
            <a:r>
              <a:rPr lang="en-US"/>
              <a:t>2/4/20XX</a:t>
            </a:r>
          </a:p>
        </p:txBody>
      </p:sp>
      <p:sp>
        <p:nvSpPr>
          <p:cNvPr id="16" name="Slide Number Placeholder 5">
            <a:extLst>
              <a:ext uri="{FF2B5EF4-FFF2-40B4-BE49-F238E27FC236}">
                <a16:creationId xmlns:a16="http://schemas.microsoft.com/office/drawing/2014/main" id="{2924DBA1-0E30-4F9F-9F9A-82AED5465F52}"/>
              </a:ext>
            </a:extLst>
          </p:cNvPr>
          <p:cNvSpPr>
            <a:spLocks noGrp="1"/>
          </p:cNvSpPr>
          <p:nvPr>
            <p:ph type="sldNum" sz="quarter" idx="12"/>
          </p:nvPr>
        </p:nvSpPr>
        <p:spPr>
          <a:xfrm>
            <a:off x="10821701" y="5672706"/>
            <a:ext cx="951908" cy="754673"/>
          </a:xfrm>
          <a:prstGeom prst="rect">
            <a:avLst/>
          </a:prstGeom>
        </p:spPr>
        <p:txBody>
          <a:bodyPr/>
          <a:lstStyle>
            <a:lvl1pPr algn="ctr">
              <a:defRPr sz="3600" b="1">
                <a:solidFill>
                  <a:schemeClr val="accent1"/>
                </a:solidFill>
              </a:defRPr>
            </a:lvl1pPr>
          </a:lstStyle>
          <a:p>
            <a:fld id="{42B7CBA4-B6F8-42AF-9F87-A3019C537482}" type="slidenum">
              <a:rPr lang="en-US" smtClean="0"/>
              <a:pPr/>
              <a:t>‹#›</a:t>
            </a:fld>
            <a:endParaRPr lang="en-US"/>
          </a:p>
        </p:txBody>
      </p:sp>
    </p:spTree>
    <p:extLst>
      <p:ext uri="{BB962C8B-B14F-4D97-AF65-F5344CB8AC3E}">
        <p14:creationId xmlns:p14="http://schemas.microsoft.com/office/powerpoint/2010/main" val="1572599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alpha val="5000"/>
          </a:schemeClr>
        </a:solidFill>
        <a:effectLst/>
      </p:bgPr>
    </p:bg>
    <p:spTree>
      <p:nvGrpSpPr>
        <p:cNvPr id="1" name=""/>
        <p:cNvGrpSpPr/>
        <p:nvPr/>
      </p:nvGrpSpPr>
      <p:grpSpPr>
        <a:xfrm>
          <a:off x="0" y="0"/>
          <a:ext cx="0" cy="0"/>
          <a:chOff x="0" y="0"/>
          <a:chExt cx="0" cy="0"/>
        </a:xfrm>
      </p:grpSpPr>
      <p:sp>
        <p:nvSpPr>
          <p:cNvPr id="11" name="Picture Placeholder 9">
            <a:extLst>
              <a:ext uri="{FF2B5EF4-FFF2-40B4-BE49-F238E27FC236}">
                <a16:creationId xmlns:a16="http://schemas.microsoft.com/office/drawing/2014/main" id="{D743B0E5-41F6-44A3-8E2A-28BC3ED8DD13}"/>
              </a:ext>
            </a:extLst>
          </p:cNvPr>
          <p:cNvSpPr>
            <a:spLocks noGrp="1"/>
          </p:cNvSpPr>
          <p:nvPr>
            <p:ph type="pic" sz="quarter" idx="10" hasCustomPrompt="1"/>
          </p:nvPr>
        </p:nvSpPr>
        <p:spPr>
          <a:xfrm>
            <a:off x="0" y="0"/>
            <a:ext cx="12192000" cy="6858000"/>
          </a:xfrm>
          <a:prstGeom prst="rect">
            <a:avLst/>
          </a:prstGeom>
          <a:noFill/>
        </p:spPr>
        <p:txBody>
          <a:bodyPr/>
          <a:lstStyle>
            <a:lvl1pPr marL="0" indent="0" algn="ctr">
              <a:buNone/>
              <a:defRPr/>
            </a:lvl1pPr>
          </a:lstStyle>
          <a:p>
            <a:r>
              <a:rPr lang="en-US"/>
              <a:t>Insert photo here</a:t>
            </a:r>
          </a:p>
        </p:txBody>
      </p:sp>
      <p:sp>
        <p:nvSpPr>
          <p:cNvPr id="12" name="Title 1">
            <a:extLst>
              <a:ext uri="{FF2B5EF4-FFF2-40B4-BE49-F238E27FC236}">
                <a16:creationId xmlns:a16="http://schemas.microsoft.com/office/drawing/2014/main" id="{34B22C98-8755-4B60-9158-1AFC81BF0F7D}"/>
              </a:ext>
            </a:extLst>
          </p:cNvPr>
          <p:cNvSpPr>
            <a:spLocks noGrp="1"/>
          </p:cNvSpPr>
          <p:nvPr>
            <p:ph type="ctrTitle"/>
          </p:nvPr>
        </p:nvSpPr>
        <p:spPr>
          <a:xfrm>
            <a:off x="7580671" y="723672"/>
            <a:ext cx="2915296" cy="3884668"/>
          </a:xfrm>
          <a:prstGeom prst="rect">
            <a:avLst/>
          </a:prstGeom>
        </p:spPr>
        <p:txBody>
          <a:bodyPr anchor="t">
            <a:normAutofit/>
          </a:bodyPr>
          <a:lstStyle>
            <a:lvl1pPr>
              <a:lnSpc>
                <a:spcPct val="100000"/>
              </a:lnSpc>
              <a:defRPr>
                <a:solidFill>
                  <a:schemeClr val="tx1"/>
                </a:solidFill>
                <a:effectLst>
                  <a:outerShdw blurRad="50800" dist="38100" dir="2700000" algn="tl" rotWithShape="0">
                    <a:prstClr val="black">
                      <a:alpha val="40000"/>
                    </a:prstClr>
                  </a:outerShdw>
                </a:effectLst>
              </a:defRPr>
            </a:lvl1pPr>
          </a:lstStyle>
          <a:p>
            <a:pPr algn="l"/>
            <a:endParaRPr lang="en-US" sz="4000">
              <a:solidFill>
                <a:srgbClr val="FFFFFF"/>
              </a:solidFill>
              <a:effectLst>
                <a:outerShdw blurRad="38100" dist="38100" dir="2700000" algn="tl">
                  <a:srgbClr val="000000">
                    <a:alpha val="43137"/>
                  </a:srgbClr>
                </a:outerShdw>
              </a:effectLst>
            </a:endParaRPr>
          </a:p>
        </p:txBody>
      </p:sp>
      <p:sp>
        <p:nvSpPr>
          <p:cNvPr id="3" name="Text Placeholder 2">
            <a:extLst>
              <a:ext uri="{FF2B5EF4-FFF2-40B4-BE49-F238E27FC236}">
                <a16:creationId xmlns:a16="http://schemas.microsoft.com/office/drawing/2014/main" id="{3BCF9F40-31A0-4D50-B709-3BDA45863894}"/>
              </a:ext>
            </a:extLst>
          </p:cNvPr>
          <p:cNvSpPr>
            <a:spLocks noGrp="1"/>
          </p:cNvSpPr>
          <p:nvPr>
            <p:ph type="body" sz="quarter" idx="14" hasCustomPrompt="1"/>
          </p:nvPr>
        </p:nvSpPr>
        <p:spPr>
          <a:xfrm>
            <a:off x="7580313" y="5005388"/>
            <a:ext cx="3609975" cy="850900"/>
          </a:xfrm>
          <a:prstGeom prst="rect">
            <a:avLst/>
          </a:prstGeom>
        </p:spPr>
        <p:txBody>
          <a:bodyPr anchor="b"/>
          <a:lstStyle>
            <a:lvl1pPr marL="0" indent="0">
              <a:buNone/>
              <a:defRPr sz="2800">
                <a:solidFill>
                  <a:schemeClr val="tx1"/>
                </a:solidFill>
                <a:effectLst>
                  <a:outerShdw blurRad="38100" dist="38100" dir="2700000" algn="tl">
                    <a:srgbClr val="000000">
                      <a:alpha val="43137"/>
                    </a:srgbClr>
                  </a:outerShdw>
                </a:effectLst>
              </a:defRPr>
            </a:lvl1pPr>
            <a:lvl2pPr marL="457200" indent="0">
              <a:buNone/>
              <a:defRPr>
                <a:solidFill>
                  <a:schemeClr val="bg1"/>
                </a:solidFill>
                <a:effectLst>
                  <a:outerShdw blurRad="38100" dist="38100" dir="2700000" algn="tl">
                    <a:srgbClr val="000000">
                      <a:alpha val="43137"/>
                    </a:srgbClr>
                  </a:outerShdw>
                </a:effectLst>
              </a:defRPr>
            </a:lvl2pPr>
            <a:lvl3pPr marL="914400" indent="0">
              <a:buNone/>
              <a:defRPr>
                <a:solidFill>
                  <a:schemeClr val="bg1"/>
                </a:solidFill>
                <a:effectLst>
                  <a:outerShdw blurRad="38100" dist="38100" dir="2700000" algn="tl">
                    <a:srgbClr val="000000">
                      <a:alpha val="43137"/>
                    </a:srgbClr>
                  </a:outerShdw>
                </a:effectLst>
              </a:defRPr>
            </a:lvl3pPr>
            <a:lvl4pPr marL="1371600" indent="0">
              <a:buNone/>
              <a:defRPr>
                <a:solidFill>
                  <a:schemeClr val="bg1"/>
                </a:solidFill>
                <a:effectLst>
                  <a:outerShdw blurRad="38100" dist="38100" dir="2700000" algn="tl">
                    <a:srgbClr val="000000">
                      <a:alpha val="43137"/>
                    </a:srgbClr>
                  </a:outerShdw>
                </a:effectLst>
              </a:defRPr>
            </a:lvl4pPr>
            <a:lvl5pPr marL="1828800" indent="0">
              <a:buNone/>
              <a:defRPr>
                <a:solidFill>
                  <a:schemeClr val="bg1"/>
                </a:solidFill>
                <a:effectLst>
                  <a:outerShdw blurRad="38100" dist="38100" dir="2700000" algn="tl">
                    <a:srgbClr val="000000">
                      <a:alpha val="43137"/>
                    </a:srgbClr>
                  </a:outerShdw>
                </a:effectLst>
              </a:defRPr>
            </a:lvl5pPr>
          </a:lstStyle>
          <a:p>
            <a:pPr lvl="0"/>
            <a:r>
              <a:rPr lang="en-US"/>
              <a:t>Click to add subtitle</a:t>
            </a:r>
          </a:p>
        </p:txBody>
      </p:sp>
      <p:sp>
        <p:nvSpPr>
          <p:cNvPr id="15" name="Date Placeholder 3">
            <a:extLst>
              <a:ext uri="{FF2B5EF4-FFF2-40B4-BE49-F238E27FC236}">
                <a16:creationId xmlns:a16="http://schemas.microsoft.com/office/drawing/2014/main" id="{440AD8D6-0F07-4B79-B048-610E30571A87}"/>
              </a:ext>
            </a:extLst>
          </p:cNvPr>
          <p:cNvSpPr>
            <a:spLocks noGrp="1"/>
          </p:cNvSpPr>
          <p:nvPr>
            <p:ph type="dt" sz="half" idx="12"/>
          </p:nvPr>
        </p:nvSpPr>
        <p:spPr>
          <a:xfrm>
            <a:off x="7580670" y="6112465"/>
            <a:ext cx="3009660" cy="314914"/>
          </a:xfrm>
          <a:prstGeom prst="rect">
            <a:avLst/>
          </a:prstGeom>
        </p:spPr>
        <p:txBody>
          <a:bodyPr/>
          <a:lstStyle>
            <a:lvl1pPr>
              <a:defRPr sz="1100" spc="300" baseline="0">
                <a:solidFill>
                  <a:schemeClr val="tx1"/>
                </a:solidFill>
                <a:effectLst>
                  <a:outerShdw blurRad="38100" dist="38100" dir="2700000" algn="tl">
                    <a:srgbClr val="000000">
                      <a:alpha val="43137"/>
                    </a:srgbClr>
                  </a:outerShdw>
                </a:effectLst>
              </a:defRPr>
            </a:lvl1pPr>
          </a:lstStyle>
          <a:p>
            <a:r>
              <a:rPr lang="en-US"/>
              <a:t>2/4/20XX</a:t>
            </a:r>
          </a:p>
        </p:txBody>
      </p:sp>
      <p:sp>
        <p:nvSpPr>
          <p:cNvPr id="18" name="Footer Placeholder 4">
            <a:extLst>
              <a:ext uri="{FF2B5EF4-FFF2-40B4-BE49-F238E27FC236}">
                <a16:creationId xmlns:a16="http://schemas.microsoft.com/office/drawing/2014/main" id="{EA2E68FD-8458-4B08-AD7F-9BF9B1EF2BDE}"/>
              </a:ext>
            </a:extLst>
          </p:cNvPr>
          <p:cNvSpPr>
            <a:spLocks noGrp="1"/>
          </p:cNvSpPr>
          <p:nvPr>
            <p:ph type="ftr" sz="quarter" idx="11"/>
          </p:nvPr>
        </p:nvSpPr>
        <p:spPr>
          <a:xfrm rot="5400000">
            <a:off x="9233562" y="2578525"/>
            <a:ext cx="4114800" cy="365125"/>
          </a:xfrm>
          <a:prstGeom prst="rect">
            <a:avLst/>
          </a:prstGeom>
        </p:spPr>
        <p:txBody>
          <a:bodyPr/>
          <a:lstStyle>
            <a:lvl1pPr>
              <a:defRPr sz="1100" spc="300" baseline="0">
                <a:solidFill>
                  <a:schemeClr val="tx1"/>
                </a:solidFill>
                <a:effectLst>
                  <a:outerShdw blurRad="38100" dist="38100" dir="2700000" algn="tl">
                    <a:srgbClr val="000000">
                      <a:alpha val="43137"/>
                    </a:srgbClr>
                  </a:outerShdw>
                </a:effectLst>
              </a:defRPr>
            </a:lvl1pPr>
          </a:lstStyle>
          <a:p>
            <a:r>
              <a:rPr lang="en-US"/>
              <a:t>PRESENTATION TITLE</a:t>
            </a:r>
          </a:p>
        </p:txBody>
      </p:sp>
      <p:sp>
        <p:nvSpPr>
          <p:cNvPr id="9" name="Slide Number Placeholder 5">
            <a:extLst>
              <a:ext uri="{FF2B5EF4-FFF2-40B4-BE49-F238E27FC236}">
                <a16:creationId xmlns:a16="http://schemas.microsoft.com/office/drawing/2014/main" id="{9643E7FC-72BA-4410-BEEB-6E6C1A04092A}"/>
              </a:ext>
            </a:extLst>
          </p:cNvPr>
          <p:cNvSpPr>
            <a:spLocks noGrp="1"/>
          </p:cNvSpPr>
          <p:nvPr>
            <p:ph type="sldNum" sz="quarter" idx="13"/>
          </p:nvPr>
        </p:nvSpPr>
        <p:spPr>
          <a:xfrm>
            <a:off x="10821701" y="5672706"/>
            <a:ext cx="951908" cy="754673"/>
          </a:xfrm>
          <a:prstGeom prst="rect">
            <a:avLst/>
          </a:prstGeom>
        </p:spPr>
        <p:txBody>
          <a:bodyPr/>
          <a:lstStyle>
            <a:lvl1pPr algn="ctr">
              <a:defRPr sz="3600" b="1">
                <a:solidFill>
                  <a:schemeClr val="tx1"/>
                </a:solidFill>
                <a:effectLst>
                  <a:outerShdw blurRad="38100" dist="38100" dir="2700000" algn="tl">
                    <a:srgbClr val="000000">
                      <a:alpha val="43137"/>
                    </a:srgbClr>
                  </a:outerShdw>
                </a:effectLst>
              </a:defRPr>
            </a:lvl1pPr>
          </a:lstStyle>
          <a:p>
            <a:fld id="{42B7CBA4-B6F8-42AF-9F87-A3019C537482}" type="slidenum">
              <a:rPr lang="en-US" smtClean="0"/>
              <a:pPr/>
              <a:t>‹#›</a:t>
            </a:fld>
            <a:endParaRPr lang="en-US"/>
          </a:p>
        </p:txBody>
      </p:sp>
    </p:spTree>
    <p:extLst>
      <p:ext uri="{BB962C8B-B14F-4D97-AF65-F5344CB8AC3E}">
        <p14:creationId xmlns:p14="http://schemas.microsoft.com/office/powerpoint/2010/main" val="2315768228"/>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accent1">
            <a:alpha val="5000"/>
          </a:schemeClr>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3D8125C-8233-4C72-8983-CC6990AA5BEB}"/>
              </a:ext>
              <a:ext uri="{C183D7F6-B498-43B3-948B-1728B52AA6E4}">
                <adec:decorative xmlns:adec="http://schemas.microsoft.com/office/drawing/2017/decorative" val="1"/>
              </a:ext>
            </a:extLst>
          </p:cNvPr>
          <p:cNvSpPr/>
          <p:nvPr userDrawn="1"/>
        </p:nvSpPr>
        <p:spPr>
          <a:xfrm>
            <a:off x="370402" y="334926"/>
            <a:ext cx="10380953" cy="41778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2">
            <a:extLst>
              <a:ext uri="{FF2B5EF4-FFF2-40B4-BE49-F238E27FC236}">
                <a16:creationId xmlns:a16="http://schemas.microsoft.com/office/drawing/2014/main" id="{CA81BCE9-F7ED-4154-818A-7F69921598BC}"/>
              </a:ext>
            </a:extLst>
          </p:cNvPr>
          <p:cNvSpPr>
            <a:spLocks noGrp="1"/>
          </p:cNvSpPr>
          <p:nvPr>
            <p:ph type="title"/>
          </p:nvPr>
        </p:nvSpPr>
        <p:spPr>
          <a:xfrm>
            <a:off x="838199" y="4801017"/>
            <a:ext cx="9428265" cy="1046560"/>
          </a:xfrm>
          <a:prstGeom prst="rect">
            <a:avLst/>
          </a:prstGeom>
        </p:spPr>
        <p:txBody>
          <a:bodyPr anchor="ctr">
            <a:normAutofit/>
          </a:bodyPr>
          <a:lstStyle/>
          <a:p>
            <a:endParaRPr lang="en-US"/>
          </a:p>
        </p:txBody>
      </p:sp>
      <p:sp>
        <p:nvSpPr>
          <p:cNvPr id="5" name="Content Placeholder 4">
            <a:extLst>
              <a:ext uri="{FF2B5EF4-FFF2-40B4-BE49-F238E27FC236}">
                <a16:creationId xmlns:a16="http://schemas.microsoft.com/office/drawing/2014/main" id="{296E1EF7-8C88-414A-8D08-EAFDCD96F1B9}"/>
              </a:ext>
            </a:extLst>
          </p:cNvPr>
          <p:cNvSpPr>
            <a:spLocks noGrp="1"/>
          </p:cNvSpPr>
          <p:nvPr>
            <p:ph sz="quarter" idx="13"/>
          </p:nvPr>
        </p:nvSpPr>
        <p:spPr>
          <a:xfrm>
            <a:off x="715963" y="733425"/>
            <a:ext cx="9672637" cy="3462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Date Placeholder 3">
            <a:extLst>
              <a:ext uri="{FF2B5EF4-FFF2-40B4-BE49-F238E27FC236}">
                <a16:creationId xmlns:a16="http://schemas.microsoft.com/office/drawing/2014/main" id="{FB3EF423-89DD-47EF-9342-BC2A8CBF27BF}"/>
              </a:ext>
            </a:extLst>
          </p:cNvPr>
          <p:cNvSpPr>
            <a:spLocks noGrp="1"/>
          </p:cNvSpPr>
          <p:nvPr>
            <p:ph type="dt" sz="half" idx="10"/>
          </p:nvPr>
        </p:nvSpPr>
        <p:spPr>
          <a:xfrm>
            <a:off x="628652" y="6140304"/>
            <a:ext cx="3154896" cy="287075"/>
          </a:xfrm>
          <a:prstGeom prst="rect">
            <a:avLst/>
          </a:prstGeom>
        </p:spPr>
        <p:txBody>
          <a:bodyPr/>
          <a:lstStyle>
            <a:lvl1pPr>
              <a:defRPr sz="1100" spc="300" baseline="0">
                <a:solidFill>
                  <a:schemeClr val="accent1"/>
                </a:solidFill>
              </a:defRPr>
            </a:lvl1pPr>
          </a:lstStyle>
          <a:p>
            <a:r>
              <a:rPr lang="en-US"/>
              <a:t>2/4/20XX</a:t>
            </a:r>
          </a:p>
        </p:txBody>
      </p:sp>
      <p:sp>
        <p:nvSpPr>
          <p:cNvPr id="20" name="Footer Placeholder 4">
            <a:extLst>
              <a:ext uri="{FF2B5EF4-FFF2-40B4-BE49-F238E27FC236}">
                <a16:creationId xmlns:a16="http://schemas.microsoft.com/office/drawing/2014/main" id="{188177DA-D5BB-4C3D-A00E-3C5A7764E273}"/>
              </a:ext>
            </a:extLst>
          </p:cNvPr>
          <p:cNvSpPr>
            <a:spLocks noGrp="1"/>
          </p:cNvSpPr>
          <p:nvPr>
            <p:ph type="ftr" sz="quarter" idx="11"/>
          </p:nvPr>
        </p:nvSpPr>
        <p:spPr>
          <a:xfrm rot="5400000">
            <a:off x="9233562" y="2578525"/>
            <a:ext cx="4114800" cy="365125"/>
          </a:xfrm>
          <a:prstGeom prst="rect">
            <a:avLst/>
          </a:prstGeom>
        </p:spPr>
        <p:txBody>
          <a:bodyPr/>
          <a:lstStyle>
            <a:lvl1pPr>
              <a:defRPr sz="1100" spc="300" baseline="0">
                <a:solidFill>
                  <a:schemeClr val="accent1"/>
                </a:solidFill>
              </a:defRPr>
            </a:lvl1pPr>
          </a:lstStyle>
          <a:p>
            <a:r>
              <a:rPr lang="en-US"/>
              <a:t>PRESENTATION TITLE</a:t>
            </a:r>
          </a:p>
        </p:txBody>
      </p:sp>
      <p:sp>
        <p:nvSpPr>
          <p:cNvPr id="24" name="Slide Number Placeholder 5">
            <a:extLst>
              <a:ext uri="{FF2B5EF4-FFF2-40B4-BE49-F238E27FC236}">
                <a16:creationId xmlns:a16="http://schemas.microsoft.com/office/drawing/2014/main" id="{3C4F7893-0371-48EA-AB08-2B24C9C5FDA1}"/>
              </a:ext>
            </a:extLst>
          </p:cNvPr>
          <p:cNvSpPr>
            <a:spLocks noGrp="1"/>
          </p:cNvSpPr>
          <p:nvPr>
            <p:ph type="sldNum" sz="quarter" idx="12"/>
          </p:nvPr>
        </p:nvSpPr>
        <p:spPr>
          <a:xfrm>
            <a:off x="10821701" y="5672706"/>
            <a:ext cx="951908" cy="754673"/>
          </a:xfrm>
          <a:prstGeom prst="rect">
            <a:avLst/>
          </a:prstGeom>
        </p:spPr>
        <p:txBody>
          <a:bodyPr/>
          <a:lstStyle>
            <a:lvl1pPr algn="ctr">
              <a:defRPr sz="3600" b="1">
                <a:solidFill>
                  <a:schemeClr val="accent1"/>
                </a:solidFill>
              </a:defRPr>
            </a:lvl1pPr>
          </a:lstStyle>
          <a:p>
            <a:fld id="{42B7CBA4-B6F8-42AF-9F87-A3019C537482}" type="slidenum">
              <a:rPr lang="en-US" smtClean="0"/>
              <a:pPr/>
              <a:t>‹#›</a:t>
            </a:fld>
            <a:endParaRPr lang="en-US"/>
          </a:p>
        </p:txBody>
      </p:sp>
      <p:grpSp>
        <p:nvGrpSpPr>
          <p:cNvPr id="3" name="Group 2">
            <a:extLst>
              <a:ext uri="{FF2B5EF4-FFF2-40B4-BE49-F238E27FC236}">
                <a16:creationId xmlns:a16="http://schemas.microsoft.com/office/drawing/2014/main" id="{66F0C034-6B76-4E63-BF15-7D8B798FD3D2}"/>
              </a:ext>
              <a:ext uri="{C183D7F6-B498-43B3-948B-1728B52AA6E4}">
                <adec:decorative xmlns:adec="http://schemas.microsoft.com/office/drawing/2017/decorative" val="1"/>
              </a:ext>
            </a:extLst>
          </p:cNvPr>
          <p:cNvGrpSpPr/>
          <p:nvPr userDrawn="1"/>
        </p:nvGrpSpPr>
        <p:grpSpPr>
          <a:xfrm>
            <a:off x="367744" y="334926"/>
            <a:ext cx="11456511" cy="6188148"/>
            <a:chOff x="367744" y="334926"/>
            <a:chExt cx="11456511" cy="6188148"/>
          </a:xfrm>
        </p:grpSpPr>
        <p:cxnSp>
          <p:nvCxnSpPr>
            <p:cNvPr id="14" name="Straight Connector 13">
              <a:extLst>
                <a:ext uri="{FF2B5EF4-FFF2-40B4-BE49-F238E27FC236}">
                  <a16:creationId xmlns:a16="http://schemas.microsoft.com/office/drawing/2014/main" id="{D8CFBFD4-AE67-4CC7-B3B9-1A908309B2F9}"/>
                </a:ext>
                <a:ext uri="{C183D7F6-B498-43B3-948B-1728B52AA6E4}">
                  <adec:decorative xmlns:adec="http://schemas.microsoft.com/office/drawing/2017/decorative" val="1"/>
                </a:ext>
              </a:extLst>
            </p:cNvPr>
            <p:cNvCxnSpPr>
              <a:cxnSpLocks/>
            </p:cNvCxnSpPr>
            <p:nvPr userDrawn="1"/>
          </p:nvCxnSpPr>
          <p:spPr>
            <a:xfrm>
              <a:off x="10748698" y="334926"/>
              <a:ext cx="0" cy="61881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B9AC58E-84E8-4925-911F-647770530489}"/>
                </a:ext>
                <a:ext uri="{C183D7F6-B498-43B3-948B-1728B52AA6E4}">
                  <adec:decorative xmlns:adec="http://schemas.microsoft.com/office/drawing/2017/decorative" val="1"/>
                </a:ext>
              </a:extLst>
            </p:cNvPr>
            <p:cNvCxnSpPr>
              <a:cxnSpLocks/>
            </p:cNvCxnSpPr>
            <p:nvPr userDrawn="1"/>
          </p:nvCxnSpPr>
          <p:spPr>
            <a:xfrm>
              <a:off x="373060" y="4495800"/>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0E585EE-2D3B-48F9-B374-A83E2C55A1DA}"/>
                </a:ext>
                <a:ext uri="{C183D7F6-B498-43B3-948B-1728B52AA6E4}">
                  <adec:decorative xmlns:adec="http://schemas.microsoft.com/office/drawing/2017/decorative" val="1"/>
                </a:ext>
              </a:extLst>
            </p:cNvPr>
            <p:cNvCxnSpPr>
              <a:cxnSpLocks/>
            </p:cNvCxnSpPr>
            <p:nvPr userDrawn="1"/>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DA8C1EDD-013F-4E61-AE1E-A91C9132BAB1}"/>
                </a:ext>
                <a:ext uri="{C183D7F6-B498-43B3-948B-1728B52AA6E4}">
                  <adec:decorative xmlns:adec="http://schemas.microsoft.com/office/drawing/2017/decorative" val="1"/>
                </a:ext>
              </a:extLst>
            </p:cNvPr>
            <p:cNvSpPr/>
            <p:nvPr userDrawn="1"/>
          </p:nvSpPr>
          <p:spPr>
            <a:xfrm>
              <a:off x="367744" y="334926"/>
              <a:ext cx="11456511" cy="618814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79207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eam">
    <p:bg>
      <p:bgPr>
        <a:solidFill>
          <a:schemeClr val="accent1">
            <a:alpha val="5000"/>
          </a:schemeClr>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3D8125C-8233-4C72-8983-CC6990AA5BEB}"/>
              </a:ext>
              <a:ext uri="{C183D7F6-B498-43B3-948B-1728B52AA6E4}">
                <adec:decorative xmlns:adec="http://schemas.microsoft.com/office/drawing/2017/decorative" val="1"/>
              </a:ext>
            </a:extLst>
          </p:cNvPr>
          <p:cNvSpPr/>
          <p:nvPr userDrawn="1"/>
        </p:nvSpPr>
        <p:spPr>
          <a:xfrm>
            <a:off x="370402" y="334926"/>
            <a:ext cx="10380953" cy="41778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2">
            <a:extLst>
              <a:ext uri="{FF2B5EF4-FFF2-40B4-BE49-F238E27FC236}">
                <a16:creationId xmlns:a16="http://schemas.microsoft.com/office/drawing/2014/main" id="{CA81BCE9-F7ED-4154-818A-7F69921598BC}"/>
              </a:ext>
            </a:extLst>
          </p:cNvPr>
          <p:cNvSpPr>
            <a:spLocks noGrp="1"/>
          </p:cNvSpPr>
          <p:nvPr>
            <p:ph type="title"/>
          </p:nvPr>
        </p:nvSpPr>
        <p:spPr>
          <a:xfrm>
            <a:off x="838199" y="4801017"/>
            <a:ext cx="9428265" cy="1046560"/>
          </a:xfrm>
          <a:prstGeom prst="rect">
            <a:avLst/>
          </a:prstGeom>
        </p:spPr>
        <p:txBody>
          <a:bodyPr anchor="ctr">
            <a:normAutofit/>
          </a:bodyPr>
          <a:lstStyle/>
          <a:p>
            <a:endParaRPr lang="en-US"/>
          </a:p>
        </p:txBody>
      </p:sp>
      <p:sp>
        <p:nvSpPr>
          <p:cNvPr id="22" name="Date Placeholder 3">
            <a:extLst>
              <a:ext uri="{FF2B5EF4-FFF2-40B4-BE49-F238E27FC236}">
                <a16:creationId xmlns:a16="http://schemas.microsoft.com/office/drawing/2014/main" id="{FB3EF423-89DD-47EF-9342-BC2A8CBF27BF}"/>
              </a:ext>
            </a:extLst>
          </p:cNvPr>
          <p:cNvSpPr>
            <a:spLocks noGrp="1"/>
          </p:cNvSpPr>
          <p:nvPr>
            <p:ph type="dt" sz="half" idx="10"/>
          </p:nvPr>
        </p:nvSpPr>
        <p:spPr>
          <a:xfrm>
            <a:off x="628652" y="6140304"/>
            <a:ext cx="3154896" cy="287075"/>
          </a:xfrm>
          <a:prstGeom prst="rect">
            <a:avLst/>
          </a:prstGeom>
        </p:spPr>
        <p:txBody>
          <a:bodyPr/>
          <a:lstStyle>
            <a:lvl1pPr>
              <a:defRPr sz="1100" spc="300" baseline="0">
                <a:solidFill>
                  <a:schemeClr val="accent1"/>
                </a:solidFill>
              </a:defRPr>
            </a:lvl1pPr>
          </a:lstStyle>
          <a:p>
            <a:r>
              <a:rPr lang="en-US"/>
              <a:t>2/4/20XX</a:t>
            </a:r>
          </a:p>
        </p:txBody>
      </p:sp>
      <p:sp>
        <p:nvSpPr>
          <p:cNvPr id="20" name="Footer Placeholder 4">
            <a:extLst>
              <a:ext uri="{FF2B5EF4-FFF2-40B4-BE49-F238E27FC236}">
                <a16:creationId xmlns:a16="http://schemas.microsoft.com/office/drawing/2014/main" id="{188177DA-D5BB-4C3D-A00E-3C5A7764E273}"/>
              </a:ext>
            </a:extLst>
          </p:cNvPr>
          <p:cNvSpPr>
            <a:spLocks noGrp="1"/>
          </p:cNvSpPr>
          <p:nvPr>
            <p:ph type="ftr" sz="quarter" idx="11"/>
          </p:nvPr>
        </p:nvSpPr>
        <p:spPr>
          <a:xfrm rot="5400000">
            <a:off x="9233562" y="2578525"/>
            <a:ext cx="4114800" cy="365125"/>
          </a:xfrm>
          <a:prstGeom prst="rect">
            <a:avLst/>
          </a:prstGeom>
        </p:spPr>
        <p:txBody>
          <a:bodyPr/>
          <a:lstStyle>
            <a:lvl1pPr>
              <a:defRPr sz="1100" spc="300" baseline="0">
                <a:solidFill>
                  <a:schemeClr val="accent1"/>
                </a:solidFill>
              </a:defRPr>
            </a:lvl1pPr>
          </a:lstStyle>
          <a:p>
            <a:r>
              <a:rPr lang="en-US"/>
              <a:t>PRESENTATION TITLE</a:t>
            </a:r>
          </a:p>
        </p:txBody>
      </p:sp>
      <p:sp>
        <p:nvSpPr>
          <p:cNvPr id="24" name="Slide Number Placeholder 5">
            <a:extLst>
              <a:ext uri="{FF2B5EF4-FFF2-40B4-BE49-F238E27FC236}">
                <a16:creationId xmlns:a16="http://schemas.microsoft.com/office/drawing/2014/main" id="{3C4F7893-0371-48EA-AB08-2B24C9C5FDA1}"/>
              </a:ext>
            </a:extLst>
          </p:cNvPr>
          <p:cNvSpPr>
            <a:spLocks noGrp="1"/>
          </p:cNvSpPr>
          <p:nvPr>
            <p:ph type="sldNum" sz="quarter" idx="12"/>
          </p:nvPr>
        </p:nvSpPr>
        <p:spPr>
          <a:xfrm>
            <a:off x="10821701" y="5672706"/>
            <a:ext cx="951908" cy="754673"/>
          </a:xfrm>
          <a:prstGeom prst="rect">
            <a:avLst/>
          </a:prstGeom>
        </p:spPr>
        <p:txBody>
          <a:bodyPr/>
          <a:lstStyle>
            <a:lvl1pPr algn="ctr">
              <a:defRPr sz="3600" b="1">
                <a:solidFill>
                  <a:schemeClr val="accent1"/>
                </a:solidFill>
              </a:defRPr>
            </a:lvl1pPr>
          </a:lstStyle>
          <a:p>
            <a:fld id="{42B7CBA4-B6F8-42AF-9F87-A3019C537482}" type="slidenum">
              <a:rPr lang="en-US" smtClean="0"/>
              <a:pPr/>
              <a:t>‹#›</a:t>
            </a:fld>
            <a:endParaRPr lang="en-US"/>
          </a:p>
        </p:txBody>
      </p:sp>
      <p:grpSp>
        <p:nvGrpSpPr>
          <p:cNvPr id="3" name="Group 2">
            <a:extLst>
              <a:ext uri="{FF2B5EF4-FFF2-40B4-BE49-F238E27FC236}">
                <a16:creationId xmlns:a16="http://schemas.microsoft.com/office/drawing/2014/main" id="{66F0C034-6B76-4E63-BF15-7D8B798FD3D2}"/>
              </a:ext>
              <a:ext uri="{C183D7F6-B498-43B3-948B-1728B52AA6E4}">
                <adec:decorative xmlns:adec="http://schemas.microsoft.com/office/drawing/2017/decorative" val="1"/>
              </a:ext>
            </a:extLst>
          </p:cNvPr>
          <p:cNvGrpSpPr/>
          <p:nvPr userDrawn="1"/>
        </p:nvGrpSpPr>
        <p:grpSpPr>
          <a:xfrm>
            <a:off x="367744" y="334926"/>
            <a:ext cx="11456511" cy="6188148"/>
            <a:chOff x="367744" y="334926"/>
            <a:chExt cx="11456511" cy="6188148"/>
          </a:xfrm>
        </p:grpSpPr>
        <p:cxnSp>
          <p:nvCxnSpPr>
            <p:cNvPr id="14" name="Straight Connector 13">
              <a:extLst>
                <a:ext uri="{FF2B5EF4-FFF2-40B4-BE49-F238E27FC236}">
                  <a16:creationId xmlns:a16="http://schemas.microsoft.com/office/drawing/2014/main" id="{D8CFBFD4-AE67-4CC7-B3B9-1A908309B2F9}"/>
                </a:ext>
                <a:ext uri="{C183D7F6-B498-43B3-948B-1728B52AA6E4}">
                  <adec:decorative xmlns:adec="http://schemas.microsoft.com/office/drawing/2017/decorative" val="1"/>
                </a:ext>
              </a:extLst>
            </p:cNvPr>
            <p:cNvCxnSpPr>
              <a:cxnSpLocks/>
            </p:cNvCxnSpPr>
            <p:nvPr userDrawn="1"/>
          </p:nvCxnSpPr>
          <p:spPr>
            <a:xfrm>
              <a:off x="10748698" y="334926"/>
              <a:ext cx="0" cy="61881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B9AC58E-84E8-4925-911F-647770530489}"/>
                </a:ext>
                <a:ext uri="{C183D7F6-B498-43B3-948B-1728B52AA6E4}">
                  <adec:decorative xmlns:adec="http://schemas.microsoft.com/office/drawing/2017/decorative" val="1"/>
                </a:ext>
              </a:extLst>
            </p:cNvPr>
            <p:cNvCxnSpPr>
              <a:cxnSpLocks/>
            </p:cNvCxnSpPr>
            <p:nvPr userDrawn="1"/>
          </p:nvCxnSpPr>
          <p:spPr>
            <a:xfrm>
              <a:off x="373060" y="4495800"/>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0E585EE-2D3B-48F9-B374-A83E2C55A1DA}"/>
                </a:ext>
                <a:ext uri="{C183D7F6-B498-43B3-948B-1728B52AA6E4}">
                  <adec:decorative xmlns:adec="http://schemas.microsoft.com/office/drawing/2017/decorative" val="1"/>
                </a:ext>
              </a:extLst>
            </p:cNvPr>
            <p:cNvCxnSpPr>
              <a:cxnSpLocks/>
            </p:cNvCxnSpPr>
            <p:nvPr userDrawn="1"/>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DA8C1EDD-013F-4E61-AE1E-A91C9132BAB1}"/>
                </a:ext>
                <a:ext uri="{C183D7F6-B498-43B3-948B-1728B52AA6E4}">
                  <adec:decorative xmlns:adec="http://schemas.microsoft.com/office/drawing/2017/decorative" val="1"/>
                </a:ext>
              </a:extLst>
            </p:cNvPr>
            <p:cNvSpPr/>
            <p:nvPr userDrawn="1"/>
          </p:nvSpPr>
          <p:spPr>
            <a:xfrm>
              <a:off x="367744" y="334926"/>
              <a:ext cx="11456511" cy="618814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 Placeholder 4">
            <a:extLst>
              <a:ext uri="{FF2B5EF4-FFF2-40B4-BE49-F238E27FC236}">
                <a16:creationId xmlns:a16="http://schemas.microsoft.com/office/drawing/2014/main" id="{938C44DD-74B1-4AE9-B569-F63E2FEE9DAA}"/>
              </a:ext>
            </a:extLst>
          </p:cNvPr>
          <p:cNvSpPr>
            <a:spLocks noGrp="1"/>
          </p:cNvSpPr>
          <p:nvPr>
            <p:ph type="body" sz="quarter" idx="17" hasCustomPrompt="1"/>
          </p:nvPr>
        </p:nvSpPr>
        <p:spPr>
          <a:xfrm>
            <a:off x="1214307" y="3203709"/>
            <a:ext cx="1920240" cy="274320"/>
          </a:xfrm>
          <a:prstGeom prst="rect">
            <a:avLst/>
          </a:prstGeom>
        </p:spPr>
        <p:txBody>
          <a:bodyPr tIns="0" bIns="0" anchor="ctr"/>
          <a:lstStyle>
            <a:lvl1pPr marL="0" indent="0" algn="ctr">
              <a:lnSpc>
                <a:spcPct val="100000"/>
              </a:lnSpc>
              <a:spcBef>
                <a:spcPts val="0"/>
              </a:spcBef>
              <a:buNone/>
              <a:defRPr sz="2000" spc="20" baseline="0">
                <a:solidFill>
                  <a:schemeClr val="accent3"/>
                </a:solidFill>
                <a:latin typeface="+mj-lt"/>
              </a:defRPr>
            </a:lvl1pPr>
          </a:lstStyle>
          <a:p>
            <a:pPr lvl="0"/>
            <a:r>
              <a:rPr lang="en-US"/>
              <a:t>Name</a:t>
            </a:r>
          </a:p>
        </p:txBody>
      </p:sp>
      <p:sp>
        <p:nvSpPr>
          <p:cNvPr id="18" name="Text Placeholder 6">
            <a:extLst>
              <a:ext uri="{FF2B5EF4-FFF2-40B4-BE49-F238E27FC236}">
                <a16:creationId xmlns:a16="http://schemas.microsoft.com/office/drawing/2014/main" id="{0D24641D-27EE-4D95-AD1E-BDFB5EEC5CD6}"/>
              </a:ext>
            </a:extLst>
          </p:cNvPr>
          <p:cNvSpPr>
            <a:spLocks noGrp="1"/>
          </p:cNvSpPr>
          <p:nvPr>
            <p:ph type="body" sz="quarter" idx="18" hasCustomPrompt="1"/>
          </p:nvPr>
        </p:nvSpPr>
        <p:spPr>
          <a:xfrm>
            <a:off x="1214307" y="3477978"/>
            <a:ext cx="1920240" cy="274320"/>
          </a:xfrm>
          <a:prstGeom prst="rect">
            <a:avLst/>
          </a:prstGeom>
        </p:spPr>
        <p:txBody>
          <a:bodyPr tIns="0" bIns="0" anchor="ctr"/>
          <a:lstStyle>
            <a:lvl1pPr marL="0" indent="0" algn="ctr">
              <a:lnSpc>
                <a:spcPct val="100000"/>
              </a:lnSpc>
              <a:spcBef>
                <a:spcPts val="0"/>
              </a:spcBef>
              <a:buNone/>
              <a:defRPr sz="1600">
                <a:solidFill>
                  <a:schemeClr val="tx1"/>
                </a:solidFill>
              </a:defRPr>
            </a:lvl1pPr>
          </a:lstStyle>
          <a:p>
            <a:pPr lvl="0"/>
            <a:r>
              <a:rPr lang="en-US"/>
              <a:t>Title</a:t>
            </a:r>
          </a:p>
        </p:txBody>
      </p:sp>
      <p:sp>
        <p:nvSpPr>
          <p:cNvPr id="31" name="Picture Placeholder 2">
            <a:extLst>
              <a:ext uri="{FF2B5EF4-FFF2-40B4-BE49-F238E27FC236}">
                <a16:creationId xmlns:a16="http://schemas.microsoft.com/office/drawing/2014/main" id="{A7B09AC0-8D4B-4493-83A5-9DB293447F45}"/>
              </a:ext>
            </a:extLst>
          </p:cNvPr>
          <p:cNvSpPr>
            <a:spLocks noGrp="1"/>
          </p:cNvSpPr>
          <p:nvPr>
            <p:ph type="pic" sz="quarter" idx="13"/>
          </p:nvPr>
        </p:nvSpPr>
        <p:spPr>
          <a:xfrm>
            <a:off x="1214307" y="1150281"/>
            <a:ext cx="1920240" cy="1920240"/>
          </a:xfrm>
          <a:prstGeom prst="rect">
            <a:avLst/>
          </a:prstGeom>
        </p:spPr>
        <p:txBody>
          <a:bodyPr/>
          <a:lstStyle/>
          <a:p>
            <a:endParaRPr lang="en-US"/>
          </a:p>
        </p:txBody>
      </p:sp>
      <p:sp>
        <p:nvSpPr>
          <p:cNvPr id="32" name="Picture Placeholder 2">
            <a:extLst>
              <a:ext uri="{FF2B5EF4-FFF2-40B4-BE49-F238E27FC236}">
                <a16:creationId xmlns:a16="http://schemas.microsoft.com/office/drawing/2014/main" id="{C630C593-1E71-40BF-AA71-DFBE60648631}"/>
              </a:ext>
            </a:extLst>
          </p:cNvPr>
          <p:cNvSpPr>
            <a:spLocks noGrp="1"/>
          </p:cNvSpPr>
          <p:nvPr>
            <p:ph type="pic" sz="quarter" idx="19"/>
          </p:nvPr>
        </p:nvSpPr>
        <p:spPr>
          <a:xfrm>
            <a:off x="3467147" y="1151688"/>
            <a:ext cx="1920240" cy="1920240"/>
          </a:xfrm>
          <a:prstGeom prst="rect">
            <a:avLst/>
          </a:prstGeom>
        </p:spPr>
        <p:txBody>
          <a:bodyPr/>
          <a:lstStyle/>
          <a:p>
            <a:endParaRPr lang="en-US"/>
          </a:p>
        </p:txBody>
      </p:sp>
      <p:sp>
        <p:nvSpPr>
          <p:cNvPr id="33" name="Picture Placeholder 2">
            <a:extLst>
              <a:ext uri="{FF2B5EF4-FFF2-40B4-BE49-F238E27FC236}">
                <a16:creationId xmlns:a16="http://schemas.microsoft.com/office/drawing/2014/main" id="{2E684EF2-E9E7-44F1-922E-CD8D8B600D20}"/>
              </a:ext>
            </a:extLst>
          </p:cNvPr>
          <p:cNvSpPr>
            <a:spLocks noGrp="1"/>
          </p:cNvSpPr>
          <p:nvPr>
            <p:ph type="pic" sz="quarter" idx="20"/>
          </p:nvPr>
        </p:nvSpPr>
        <p:spPr>
          <a:xfrm>
            <a:off x="5718581" y="1151688"/>
            <a:ext cx="1920240" cy="1920240"/>
          </a:xfrm>
          <a:prstGeom prst="rect">
            <a:avLst/>
          </a:prstGeom>
        </p:spPr>
        <p:txBody>
          <a:bodyPr/>
          <a:lstStyle/>
          <a:p>
            <a:endParaRPr lang="en-US"/>
          </a:p>
        </p:txBody>
      </p:sp>
      <p:sp>
        <p:nvSpPr>
          <p:cNvPr id="34" name="Picture Placeholder 2">
            <a:extLst>
              <a:ext uri="{FF2B5EF4-FFF2-40B4-BE49-F238E27FC236}">
                <a16:creationId xmlns:a16="http://schemas.microsoft.com/office/drawing/2014/main" id="{C1252664-31E5-43E4-BF6F-51E72AC485C6}"/>
              </a:ext>
            </a:extLst>
          </p:cNvPr>
          <p:cNvSpPr>
            <a:spLocks noGrp="1"/>
          </p:cNvSpPr>
          <p:nvPr>
            <p:ph type="pic" sz="quarter" idx="21"/>
          </p:nvPr>
        </p:nvSpPr>
        <p:spPr>
          <a:xfrm>
            <a:off x="7968607" y="1151688"/>
            <a:ext cx="1920240" cy="1920240"/>
          </a:xfrm>
          <a:prstGeom prst="rect">
            <a:avLst/>
          </a:prstGeom>
        </p:spPr>
        <p:txBody>
          <a:bodyPr/>
          <a:lstStyle/>
          <a:p>
            <a:endParaRPr lang="en-US"/>
          </a:p>
        </p:txBody>
      </p:sp>
      <p:sp>
        <p:nvSpPr>
          <p:cNvPr id="38" name="Text Placeholder 4">
            <a:extLst>
              <a:ext uri="{FF2B5EF4-FFF2-40B4-BE49-F238E27FC236}">
                <a16:creationId xmlns:a16="http://schemas.microsoft.com/office/drawing/2014/main" id="{1A049E15-2ACB-4446-AF06-7D15025ABD2B}"/>
              </a:ext>
            </a:extLst>
          </p:cNvPr>
          <p:cNvSpPr>
            <a:spLocks noGrp="1"/>
          </p:cNvSpPr>
          <p:nvPr>
            <p:ph type="body" sz="quarter" idx="22" hasCustomPrompt="1"/>
          </p:nvPr>
        </p:nvSpPr>
        <p:spPr>
          <a:xfrm>
            <a:off x="3467147" y="3203709"/>
            <a:ext cx="1920240" cy="274320"/>
          </a:xfrm>
          <a:prstGeom prst="rect">
            <a:avLst/>
          </a:prstGeom>
        </p:spPr>
        <p:txBody>
          <a:bodyPr tIns="0" bIns="0" anchor="ctr"/>
          <a:lstStyle>
            <a:lvl1pPr marL="0" indent="0" algn="ctr">
              <a:lnSpc>
                <a:spcPct val="100000"/>
              </a:lnSpc>
              <a:spcBef>
                <a:spcPts val="0"/>
              </a:spcBef>
              <a:buNone/>
              <a:defRPr sz="2000" spc="20" baseline="0">
                <a:solidFill>
                  <a:schemeClr val="accent3"/>
                </a:solidFill>
                <a:latin typeface="+mj-lt"/>
              </a:defRPr>
            </a:lvl1pPr>
          </a:lstStyle>
          <a:p>
            <a:pPr lvl="0"/>
            <a:r>
              <a:rPr lang="en-US"/>
              <a:t>Name</a:t>
            </a:r>
          </a:p>
        </p:txBody>
      </p:sp>
      <p:sp>
        <p:nvSpPr>
          <p:cNvPr id="39" name="Text Placeholder 6">
            <a:extLst>
              <a:ext uri="{FF2B5EF4-FFF2-40B4-BE49-F238E27FC236}">
                <a16:creationId xmlns:a16="http://schemas.microsoft.com/office/drawing/2014/main" id="{42322A6D-9B1B-4507-BECE-EE0FBB426FB1}"/>
              </a:ext>
            </a:extLst>
          </p:cNvPr>
          <p:cNvSpPr>
            <a:spLocks noGrp="1"/>
          </p:cNvSpPr>
          <p:nvPr>
            <p:ph type="body" sz="quarter" idx="23" hasCustomPrompt="1"/>
          </p:nvPr>
        </p:nvSpPr>
        <p:spPr>
          <a:xfrm>
            <a:off x="3467147" y="3477978"/>
            <a:ext cx="1920240" cy="274320"/>
          </a:xfrm>
          <a:prstGeom prst="rect">
            <a:avLst/>
          </a:prstGeom>
        </p:spPr>
        <p:txBody>
          <a:bodyPr tIns="0" bIns="0" anchor="ctr"/>
          <a:lstStyle>
            <a:lvl1pPr marL="0" indent="0" algn="ctr">
              <a:lnSpc>
                <a:spcPct val="100000"/>
              </a:lnSpc>
              <a:spcBef>
                <a:spcPts val="0"/>
              </a:spcBef>
              <a:buNone/>
              <a:defRPr sz="1600">
                <a:solidFill>
                  <a:schemeClr val="tx1"/>
                </a:solidFill>
              </a:defRPr>
            </a:lvl1pPr>
          </a:lstStyle>
          <a:p>
            <a:pPr lvl="0"/>
            <a:r>
              <a:rPr lang="en-US"/>
              <a:t>Title</a:t>
            </a:r>
          </a:p>
        </p:txBody>
      </p:sp>
      <p:sp>
        <p:nvSpPr>
          <p:cNvPr id="40" name="Text Placeholder 4">
            <a:extLst>
              <a:ext uri="{FF2B5EF4-FFF2-40B4-BE49-F238E27FC236}">
                <a16:creationId xmlns:a16="http://schemas.microsoft.com/office/drawing/2014/main" id="{04DAAA6C-C8F0-4566-A3AA-7F12C4B0D9A5}"/>
              </a:ext>
            </a:extLst>
          </p:cNvPr>
          <p:cNvSpPr>
            <a:spLocks noGrp="1"/>
          </p:cNvSpPr>
          <p:nvPr>
            <p:ph type="body" sz="quarter" idx="24" hasCustomPrompt="1"/>
          </p:nvPr>
        </p:nvSpPr>
        <p:spPr>
          <a:xfrm>
            <a:off x="5716107" y="3203709"/>
            <a:ext cx="1920240" cy="274320"/>
          </a:xfrm>
          <a:prstGeom prst="rect">
            <a:avLst/>
          </a:prstGeom>
        </p:spPr>
        <p:txBody>
          <a:bodyPr tIns="0" bIns="0" anchor="ctr"/>
          <a:lstStyle>
            <a:lvl1pPr marL="0" indent="0" algn="ctr">
              <a:lnSpc>
                <a:spcPct val="100000"/>
              </a:lnSpc>
              <a:spcBef>
                <a:spcPts val="0"/>
              </a:spcBef>
              <a:buNone/>
              <a:defRPr sz="2000" spc="20" baseline="0">
                <a:solidFill>
                  <a:schemeClr val="accent3"/>
                </a:solidFill>
                <a:latin typeface="+mj-lt"/>
              </a:defRPr>
            </a:lvl1pPr>
          </a:lstStyle>
          <a:p>
            <a:pPr lvl="0"/>
            <a:r>
              <a:rPr lang="en-US"/>
              <a:t>Name</a:t>
            </a:r>
          </a:p>
        </p:txBody>
      </p:sp>
      <p:sp>
        <p:nvSpPr>
          <p:cNvPr id="41" name="Text Placeholder 6">
            <a:extLst>
              <a:ext uri="{FF2B5EF4-FFF2-40B4-BE49-F238E27FC236}">
                <a16:creationId xmlns:a16="http://schemas.microsoft.com/office/drawing/2014/main" id="{174EE17C-EC9D-4F9D-A19C-90E2C7677AA7}"/>
              </a:ext>
            </a:extLst>
          </p:cNvPr>
          <p:cNvSpPr>
            <a:spLocks noGrp="1"/>
          </p:cNvSpPr>
          <p:nvPr>
            <p:ph type="body" sz="quarter" idx="25" hasCustomPrompt="1"/>
          </p:nvPr>
        </p:nvSpPr>
        <p:spPr>
          <a:xfrm>
            <a:off x="5716107" y="3477978"/>
            <a:ext cx="1920240" cy="274320"/>
          </a:xfrm>
          <a:prstGeom prst="rect">
            <a:avLst/>
          </a:prstGeom>
        </p:spPr>
        <p:txBody>
          <a:bodyPr tIns="0" bIns="0" anchor="ctr"/>
          <a:lstStyle>
            <a:lvl1pPr marL="0" indent="0" algn="ctr">
              <a:lnSpc>
                <a:spcPct val="100000"/>
              </a:lnSpc>
              <a:spcBef>
                <a:spcPts val="0"/>
              </a:spcBef>
              <a:buNone/>
              <a:defRPr sz="1600">
                <a:solidFill>
                  <a:schemeClr val="tx1"/>
                </a:solidFill>
              </a:defRPr>
            </a:lvl1pPr>
          </a:lstStyle>
          <a:p>
            <a:pPr lvl="0"/>
            <a:r>
              <a:rPr lang="en-US"/>
              <a:t>Title</a:t>
            </a:r>
          </a:p>
        </p:txBody>
      </p:sp>
      <p:sp>
        <p:nvSpPr>
          <p:cNvPr id="42" name="Text Placeholder 4">
            <a:extLst>
              <a:ext uri="{FF2B5EF4-FFF2-40B4-BE49-F238E27FC236}">
                <a16:creationId xmlns:a16="http://schemas.microsoft.com/office/drawing/2014/main" id="{8F10BB8F-90AC-479D-AB84-4D2A4091078D}"/>
              </a:ext>
            </a:extLst>
          </p:cNvPr>
          <p:cNvSpPr>
            <a:spLocks noGrp="1"/>
          </p:cNvSpPr>
          <p:nvPr>
            <p:ph type="body" sz="quarter" idx="26" hasCustomPrompt="1"/>
          </p:nvPr>
        </p:nvSpPr>
        <p:spPr>
          <a:xfrm>
            <a:off x="7965067" y="3203709"/>
            <a:ext cx="1920240" cy="274320"/>
          </a:xfrm>
          <a:prstGeom prst="rect">
            <a:avLst/>
          </a:prstGeom>
        </p:spPr>
        <p:txBody>
          <a:bodyPr tIns="0" bIns="0" anchor="ctr"/>
          <a:lstStyle>
            <a:lvl1pPr marL="0" indent="0" algn="ctr">
              <a:lnSpc>
                <a:spcPct val="100000"/>
              </a:lnSpc>
              <a:spcBef>
                <a:spcPts val="0"/>
              </a:spcBef>
              <a:buNone/>
              <a:defRPr sz="2000" spc="20" baseline="0">
                <a:solidFill>
                  <a:schemeClr val="accent3"/>
                </a:solidFill>
                <a:latin typeface="+mj-lt"/>
              </a:defRPr>
            </a:lvl1pPr>
          </a:lstStyle>
          <a:p>
            <a:pPr lvl="0"/>
            <a:r>
              <a:rPr lang="en-US"/>
              <a:t>Name</a:t>
            </a:r>
          </a:p>
        </p:txBody>
      </p:sp>
      <p:sp>
        <p:nvSpPr>
          <p:cNvPr id="43" name="Text Placeholder 6">
            <a:extLst>
              <a:ext uri="{FF2B5EF4-FFF2-40B4-BE49-F238E27FC236}">
                <a16:creationId xmlns:a16="http://schemas.microsoft.com/office/drawing/2014/main" id="{E69E59F9-8F92-45C9-BE95-9C54639A4011}"/>
              </a:ext>
            </a:extLst>
          </p:cNvPr>
          <p:cNvSpPr>
            <a:spLocks noGrp="1"/>
          </p:cNvSpPr>
          <p:nvPr>
            <p:ph type="body" sz="quarter" idx="27" hasCustomPrompt="1"/>
          </p:nvPr>
        </p:nvSpPr>
        <p:spPr>
          <a:xfrm>
            <a:off x="7965067" y="3477978"/>
            <a:ext cx="1920240" cy="274320"/>
          </a:xfrm>
          <a:prstGeom prst="rect">
            <a:avLst/>
          </a:prstGeom>
        </p:spPr>
        <p:txBody>
          <a:bodyPr tIns="0" bIns="0" anchor="ctr"/>
          <a:lstStyle>
            <a:lvl1pPr marL="0" indent="0" algn="ctr">
              <a:lnSpc>
                <a:spcPct val="100000"/>
              </a:lnSpc>
              <a:spcBef>
                <a:spcPts val="0"/>
              </a:spcBef>
              <a:buNone/>
              <a:defRPr sz="1600">
                <a:solidFill>
                  <a:schemeClr val="tx1"/>
                </a:solidFill>
              </a:defRPr>
            </a:lvl1pPr>
          </a:lstStyle>
          <a:p>
            <a:pPr lvl="0"/>
            <a:r>
              <a:rPr lang="en-US"/>
              <a:t>Title</a:t>
            </a:r>
          </a:p>
        </p:txBody>
      </p:sp>
    </p:spTree>
    <p:extLst>
      <p:ext uri="{BB962C8B-B14F-4D97-AF65-F5344CB8AC3E}">
        <p14:creationId xmlns:p14="http://schemas.microsoft.com/office/powerpoint/2010/main" val="2617701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08722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74" r:id="rId9"/>
    <p:sldLayoutId id="2147483669" r:id="rId10"/>
    <p:sldLayoutId id="2147483670" r:id="rId11"/>
    <p:sldLayoutId id="2147483671" r:id="rId12"/>
    <p:sldLayoutId id="2147483672" r:id="rId13"/>
    <p:sldLayoutId id="2147483673" r:id="rId14"/>
  </p:sldLayoutIdLst>
  <p:hf hdr="0" dt="0"/>
  <p:txStyles>
    <p:titleStyle>
      <a:lvl1pPr algn="l" defTabSz="914400" rtl="0" eaLnBrk="1" latinLnBrk="0" hangingPunct="1">
        <a:lnSpc>
          <a:spcPct val="90000"/>
        </a:lnSpc>
        <a:spcBef>
          <a:spcPct val="0"/>
        </a:spcBef>
        <a:buNone/>
        <a:defRPr sz="4000" kern="1200">
          <a:solidFill>
            <a:schemeClr val="accent1"/>
          </a:solidFill>
          <a:latin typeface="+mj-lt"/>
          <a:ea typeface="+mj-ea"/>
          <a:cs typeface="+mj-cs"/>
        </a:defRPr>
      </a:lvl1pPr>
    </p:titleStyle>
    <p:body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4056">
          <p15:clr>
            <a:srgbClr val="F26B43"/>
          </p15:clr>
        </p15:guide>
        <p15:guide id="3" orient="horz" pos="1200">
          <p15:clr>
            <a:srgbClr val="F26B43"/>
          </p15:clr>
        </p15:guide>
        <p15:guide id="4" pos="528">
          <p15:clr>
            <a:srgbClr val="F26B43"/>
          </p15:clr>
        </p15:guide>
        <p15:guide id="5" pos="4584">
          <p15:clr>
            <a:srgbClr val="F26B43"/>
          </p15:clr>
        </p15:guide>
        <p15:guide id="6" pos="2424">
          <p15:clr>
            <a:srgbClr val="F26B43"/>
          </p15:clr>
        </p15:guide>
        <p15:guide id="7" pos="5136">
          <p15:clr>
            <a:srgbClr val="F26B43"/>
          </p15:clr>
        </p15:guide>
        <p15:guide id="8" pos="5664">
          <p15:clr>
            <a:srgbClr val="F26B43"/>
          </p15:clr>
        </p15:guide>
        <p15:guide id="9" pos="6216">
          <p15:clr>
            <a:srgbClr val="F26B43"/>
          </p15:clr>
        </p15:guide>
        <p15:guide id="10" pos="2952">
          <p15:clr>
            <a:srgbClr val="F26B43"/>
          </p15:clr>
        </p15:guide>
        <p15:guide id="11" orient="horz" pos="528">
          <p15:clr>
            <a:srgbClr val="F26B43"/>
          </p15:clr>
        </p15:guide>
        <p15:guide id="12" orient="horz" pos="864">
          <p15:clr>
            <a:srgbClr val="F26B43"/>
          </p15:clr>
        </p15:guide>
        <p15:guide id="13" orient="horz" pos="1848">
          <p15:clr>
            <a:srgbClr val="F26B43"/>
          </p15:clr>
        </p15:guide>
        <p15:guide id="14" orient="horz" pos="1512">
          <p15:clr>
            <a:srgbClr val="F26B43"/>
          </p15:clr>
        </p15:guide>
        <p15:guide id="15" orient="horz" pos="3144">
          <p15:clr>
            <a:srgbClr val="F26B43"/>
          </p15:clr>
        </p15:guide>
        <p15:guide id="16" orient="horz" pos="28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FBA68A5-A7C7-4D91-AB95-6E0B6FFD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A4051E3-92B2-42FC-BB3D-372E4A614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744" y="334928"/>
            <a:ext cx="11456511"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3C425084-C97A-4C25-AE47-DDECF2DD3A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748698"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6A478A1-0B34-4F2B-88FA-CF47551E5D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A09E39A-DA3F-4BDC-A89A-6545C1DD37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60154" y="4602664"/>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B9BBDDCC-0358-4EDD-9820-287B1D8FD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2B3B5E1-901E-49C0-9F76-B48432DE91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BE31AC6-E383-4D2B-9A24-69EEE084D5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4205" y="334928"/>
            <a:ext cx="5030049"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413838-6CCC-4797-8ECB-7EF9DD857248}"/>
              </a:ext>
            </a:extLst>
          </p:cNvPr>
          <p:cNvSpPr>
            <a:spLocks noGrp="1"/>
          </p:cNvSpPr>
          <p:nvPr>
            <p:ph type="ctrTitle"/>
          </p:nvPr>
        </p:nvSpPr>
        <p:spPr>
          <a:xfrm>
            <a:off x="7104444" y="2402613"/>
            <a:ext cx="3282184" cy="3331867"/>
          </a:xfrm>
        </p:spPr>
        <p:txBody>
          <a:bodyPr vert="horz" lIns="91440" tIns="45720" rIns="91440" bIns="45720" rtlCol="0" anchor="b">
            <a:normAutofit/>
          </a:bodyPr>
          <a:lstStyle/>
          <a:p>
            <a:r>
              <a:rPr lang="en-US" sz="3700"/>
              <a:t>Software Engineering – Process &amp; Tools</a:t>
            </a:r>
          </a:p>
        </p:txBody>
      </p:sp>
      <p:sp>
        <p:nvSpPr>
          <p:cNvPr id="11" name="Subtitle 10">
            <a:extLst>
              <a:ext uri="{FF2B5EF4-FFF2-40B4-BE49-F238E27FC236}">
                <a16:creationId xmlns:a16="http://schemas.microsoft.com/office/drawing/2014/main" id="{2F99BCD9-99B4-425C-B3C0-E78EBA3C8999}"/>
              </a:ext>
            </a:extLst>
          </p:cNvPr>
          <p:cNvSpPr>
            <a:spLocks noGrp="1"/>
          </p:cNvSpPr>
          <p:nvPr>
            <p:ph type="subTitle" idx="1"/>
          </p:nvPr>
        </p:nvSpPr>
        <p:spPr>
          <a:xfrm>
            <a:off x="7104444" y="703687"/>
            <a:ext cx="3282183" cy="866380"/>
          </a:xfrm>
        </p:spPr>
        <p:txBody>
          <a:bodyPr vert="horz" lIns="91440" tIns="45720" rIns="91440" bIns="45720" rtlCol="0" anchor="ctr">
            <a:normAutofit/>
          </a:bodyPr>
          <a:lstStyle/>
          <a:p>
            <a:pPr>
              <a:lnSpc>
                <a:spcPct val="100000"/>
              </a:lnSpc>
            </a:pPr>
            <a:r>
              <a:rPr lang="en-US"/>
              <a:t>Team P09  - 05</a:t>
            </a:r>
          </a:p>
        </p:txBody>
      </p:sp>
      <p:pic>
        <p:nvPicPr>
          <p:cNvPr id="4" name="Picture 3">
            <a:extLst>
              <a:ext uri="{FF2B5EF4-FFF2-40B4-BE49-F238E27FC236}">
                <a16:creationId xmlns:a16="http://schemas.microsoft.com/office/drawing/2014/main" id="{5870F27A-1EA4-D29B-4EE9-EFD757E9B88F}"/>
              </a:ext>
            </a:extLst>
          </p:cNvPr>
          <p:cNvPicPr>
            <a:picLocks noChangeAspect="1"/>
          </p:cNvPicPr>
          <p:nvPr/>
        </p:nvPicPr>
        <p:blipFill>
          <a:blip r:embed="rId2"/>
          <a:srcRect l="431" r="3884"/>
          <a:stretch/>
        </p:blipFill>
        <p:spPr>
          <a:xfrm>
            <a:off x="180642" y="333033"/>
            <a:ext cx="6182473" cy="6536256"/>
          </a:xfrm>
          <a:prstGeom prst="rect">
            <a:avLst/>
          </a:prstGeom>
        </p:spPr>
      </p:pic>
      <p:cxnSp>
        <p:nvCxnSpPr>
          <p:cNvPr id="32" name="Straight Connector 31">
            <a:extLst>
              <a:ext uri="{FF2B5EF4-FFF2-40B4-BE49-F238E27FC236}">
                <a16:creationId xmlns:a16="http://schemas.microsoft.com/office/drawing/2014/main" id="{2DD089E2-CEA3-48C4-9094-610D00D946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748698"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F49F475-10BF-4E7D-9BE8-5329BCAFE2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94205" y="1905000"/>
            <a:ext cx="395449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1E947D-525D-4D2A-B0C3-E1BFCA6060F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94205" y="6047437"/>
            <a:ext cx="395449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70809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8" name="Rectangle 227">
            <a:extLst>
              <a:ext uri="{FF2B5EF4-FFF2-40B4-BE49-F238E27FC236}">
                <a16:creationId xmlns:a16="http://schemas.microsoft.com/office/drawing/2014/main" id="{8FBA68A5-A7C7-4D91-AB95-6E0B6FFD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228">
            <a:extLst>
              <a:ext uri="{FF2B5EF4-FFF2-40B4-BE49-F238E27FC236}">
                <a16:creationId xmlns:a16="http://schemas.microsoft.com/office/drawing/2014/main" id="{DA4051E3-92B2-42FC-BB3D-372E4A614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744" y="334928"/>
            <a:ext cx="11456511"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0" name="Straight Connector 229">
            <a:extLst>
              <a:ext uri="{FF2B5EF4-FFF2-40B4-BE49-F238E27FC236}">
                <a16:creationId xmlns:a16="http://schemas.microsoft.com/office/drawing/2014/main" id="{3C425084-C97A-4C25-AE47-DDECF2DD3A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748698"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96A478A1-0B34-4F2B-88FA-CF47551E5D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C7F5CC56-CBE8-4152-AD5E-982DD286AA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6707" y="1905000"/>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233" name="Rectangle 232">
            <a:extLst>
              <a:ext uri="{FF2B5EF4-FFF2-40B4-BE49-F238E27FC236}">
                <a16:creationId xmlns:a16="http://schemas.microsoft.com/office/drawing/2014/main" id="{C15A10B0-4A5A-4CAE-8969-E06810664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a:extLst>
              <a:ext uri="{FF2B5EF4-FFF2-40B4-BE49-F238E27FC236}">
                <a16:creationId xmlns:a16="http://schemas.microsoft.com/office/drawing/2014/main" id="{EBD1E7E7-A3BF-4AB2-AFBA-5B84E5C97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8101" y="0"/>
            <a:ext cx="8391712" cy="6857999"/>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5" name="Straight Connector 234">
            <a:extLst>
              <a:ext uri="{FF2B5EF4-FFF2-40B4-BE49-F238E27FC236}">
                <a16:creationId xmlns:a16="http://schemas.microsoft.com/office/drawing/2014/main" id="{82B090C0-B188-4276-9F50-29C187C528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748698"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6" name="Rectangle 235">
            <a:extLst>
              <a:ext uri="{FF2B5EF4-FFF2-40B4-BE49-F238E27FC236}">
                <a16:creationId xmlns:a16="http://schemas.microsoft.com/office/drawing/2014/main" id="{313615B0-49A5-4AAD-832E-80829E3952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9947" y="334928"/>
            <a:ext cx="7574309"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41F0A3-A6D7-BBA1-E656-9B7912DE6BC9}"/>
              </a:ext>
            </a:extLst>
          </p:cNvPr>
          <p:cNvSpPr>
            <a:spLocks noGrp="1"/>
          </p:cNvSpPr>
          <p:nvPr>
            <p:ph type="title"/>
          </p:nvPr>
        </p:nvSpPr>
        <p:spPr>
          <a:xfrm>
            <a:off x="4686299" y="569349"/>
            <a:ext cx="5809167" cy="1173186"/>
          </a:xfrm>
        </p:spPr>
        <p:txBody>
          <a:bodyPr vert="horz" lIns="91440" tIns="45720" rIns="91440" bIns="45720" rtlCol="0" anchor="ctr">
            <a:normAutofit/>
          </a:bodyPr>
          <a:lstStyle/>
          <a:p>
            <a:r>
              <a:rPr lang="en-US"/>
              <a:t>Pet registration</a:t>
            </a:r>
          </a:p>
        </p:txBody>
      </p:sp>
      <p:cxnSp>
        <p:nvCxnSpPr>
          <p:cNvPr id="237" name="Straight Connector 236">
            <a:extLst>
              <a:ext uri="{FF2B5EF4-FFF2-40B4-BE49-F238E27FC236}">
                <a16:creationId xmlns:a16="http://schemas.microsoft.com/office/drawing/2014/main" id="{38EC7B57-1316-4A4C-9795-4C01C590800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9947" y="1905000"/>
            <a:ext cx="6498751"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6F344A0B-E65E-EF13-72CC-B7EB1DD051D3}"/>
              </a:ext>
            </a:extLst>
          </p:cNvPr>
          <p:cNvSpPr>
            <a:spLocks noGrp="1"/>
          </p:cNvSpPr>
          <p:nvPr>
            <p:ph type="ftr" sz="quarter" idx="11"/>
          </p:nvPr>
        </p:nvSpPr>
        <p:spPr>
          <a:xfrm rot="5400000">
            <a:off x="9233562" y="2578525"/>
            <a:ext cx="4114800" cy="365125"/>
          </a:xfrm>
        </p:spPr>
        <p:txBody>
          <a:bodyPr vert="horz" lIns="91440" tIns="45720" rIns="91440" bIns="45720" rtlCol="0" anchor="ctr">
            <a:normAutofit/>
          </a:bodyPr>
          <a:lstStyle/>
          <a:p>
            <a:pPr>
              <a:spcAft>
                <a:spcPts val="600"/>
              </a:spcAft>
            </a:pPr>
            <a:r>
              <a:rPr lang="en-US" sz="1050" b="1" kern="1200" cap="all" spc="300" baseline="0">
                <a:solidFill>
                  <a:schemeClr val="accent1"/>
                </a:solidFill>
                <a:latin typeface="+mn-lt"/>
                <a:ea typeface="+mn-ea"/>
                <a:cs typeface="+mn-cs"/>
              </a:rPr>
              <a:t>PRESENTATION TITLE- </a:t>
            </a:r>
            <a:r>
              <a:rPr lang="en-US" sz="1050" b="1" kern="1200" cap="all" spc="300" baseline="0" err="1">
                <a:solidFill>
                  <a:schemeClr val="accent1"/>
                </a:solidFill>
                <a:latin typeface="+mn-lt"/>
                <a:ea typeface="+mn-ea"/>
                <a:cs typeface="+mn-cs"/>
              </a:rPr>
              <a:t>sANDESH</a:t>
            </a:r>
            <a:endParaRPr lang="en-US" sz="1050" b="1" kern="1200" cap="all" spc="300" baseline="0">
              <a:solidFill>
                <a:schemeClr val="accent1"/>
              </a:solidFill>
              <a:latin typeface="+mn-lt"/>
              <a:ea typeface="+mn-ea"/>
              <a:cs typeface="+mn-cs"/>
            </a:endParaRPr>
          </a:p>
        </p:txBody>
      </p:sp>
      <p:cxnSp>
        <p:nvCxnSpPr>
          <p:cNvPr id="238" name="Straight Connector 237">
            <a:extLst>
              <a:ext uri="{FF2B5EF4-FFF2-40B4-BE49-F238E27FC236}">
                <a16:creationId xmlns:a16="http://schemas.microsoft.com/office/drawing/2014/main" id="{5A3CF62C-29BB-4C16-AEDF-8274C80E81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9947" y="6047437"/>
            <a:ext cx="6498751"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7881AE77-FF1F-2645-3CB9-37D6774CA15A}"/>
              </a:ext>
            </a:extLst>
          </p:cNvPr>
          <p:cNvSpPr>
            <a:spLocks noGrp="1"/>
          </p:cNvSpPr>
          <p:nvPr>
            <p:ph type="sldNum" sz="quarter" idx="12"/>
          </p:nvPr>
        </p:nvSpPr>
        <p:spPr>
          <a:xfrm>
            <a:off x="10821701" y="5672706"/>
            <a:ext cx="951908" cy="754673"/>
          </a:xfrm>
        </p:spPr>
        <p:txBody>
          <a:bodyPr vert="horz" lIns="91440" tIns="45720" rIns="91440" bIns="45720" rtlCol="0" anchor="ctr">
            <a:normAutofit/>
          </a:bodyPr>
          <a:lstStyle/>
          <a:p>
            <a:pPr>
              <a:spcAft>
                <a:spcPts val="600"/>
              </a:spcAft>
            </a:pPr>
            <a:fld id="{42B7CBA4-B6F8-42AF-9F87-A3019C537482}" type="slidenum">
              <a:rPr lang="en-US" smtClean="0"/>
              <a:pPr>
                <a:spcAft>
                  <a:spcPts val="600"/>
                </a:spcAft>
              </a:pPr>
              <a:t>10</a:t>
            </a:fld>
            <a:endParaRPr lang="en-US"/>
          </a:p>
        </p:txBody>
      </p:sp>
      <p:pic>
        <p:nvPicPr>
          <p:cNvPr id="17" name="Picture Placeholder 10" descr="A screenshot of a computer&#10;&#10;Description automatically generated">
            <a:extLst>
              <a:ext uri="{FF2B5EF4-FFF2-40B4-BE49-F238E27FC236}">
                <a16:creationId xmlns:a16="http://schemas.microsoft.com/office/drawing/2014/main" id="{B74A2662-3D64-A0D8-5313-FB208DE4F8FA}"/>
              </a:ext>
            </a:extLst>
          </p:cNvPr>
          <p:cNvPicPr>
            <a:picLocks noChangeAspect="1"/>
          </p:cNvPicPr>
          <p:nvPr/>
        </p:nvPicPr>
        <p:blipFill>
          <a:blip r:embed="rId3"/>
          <a:srcRect t="1343" b="1343"/>
          <a:stretch>
            <a:fillRect/>
          </a:stretch>
        </p:blipFill>
        <p:spPr>
          <a:xfrm>
            <a:off x="319931" y="3428999"/>
            <a:ext cx="3635398" cy="2860676"/>
          </a:xfrm>
          <a:prstGeom prst="rect">
            <a:avLst/>
          </a:prstGeom>
        </p:spPr>
      </p:pic>
      <p:graphicFrame>
        <p:nvGraphicFramePr>
          <p:cNvPr id="23" name="Table 22">
            <a:extLst>
              <a:ext uri="{FF2B5EF4-FFF2-40B4-BE49-F238E27FC236}">
                <a16:creationId xmlns:a16="http://schemas.microsoft.com/office/drawing/2014/main" id="{EB097BFA-7E90-15F6-807B-96D15C55C754}"/>
              </a:ext>
            </a:extLst>
          </p:cNvPr>
          <p:cNvGraphicFramePr>
            <a:graphicFrameLocks noGrp="1"/>
          </p:cNvGraphicFramePr>
          <p:nvPr>
            <p:extLst>
              <p:ext uri="{D42A27DB-BD31-4B8C-83A1-F6EECF244321}">
                <p14:modId xmlns:p14="http://schemas.microsoft.com/office/powerpoint/2010/main" val="3075883574"/>
              </p:ext>
            </p:extLst>
          </p:nvPr>
        </p:nvGraphicFramePr>
        <p:xfrm>
          <a:off x="4263592" y="1904999"/>
          <a:ext cx="6477064" cy="4354051"/>
        </p:xfrm>
        <a:graphic>
          <a:graphicData uri="http://schemas.openxmlformats.org/drawingml/2006/table">
            <a:tbl>
              <a:tblPr firstRow="1" bandRow="1">
                <a:tableStyleId>{5C22544A-7EE6-4342-B048-85BDC9FD1C3A}</a:tableStyleId>
              </a:tblPr>
              <a:tblGrid>
                <a:gridCol w="1619266">
                  <a:extLst>
                    <a:ext uri="{9D8B030D-6E8A-4147-A177-3AD203B41FA5}">
                      <a16:colId xmlns:a16="http://schemas.microsoft.com/office/drawing/2014/main" val="2781289349"/>
                    </a:ext>
                  </a:extLst>
                </a:gridCol>
                <a:gridCol w="1619266">
                  <a:extLst>
                    <a:ext uri="{9D8B030D-6E8A-4147-A177-3AD203B41FA5}">
                      <a16:colId xmlns:a16="http://schemas.microsoft.com/office/drawing/2014/main" val="2179666106"/>
                    </a:ext>
                  </a:extLst>
                </a:gridCol>
                <a:gridCol w="1619266">
                  <a:extLst>
                    <a:ext uri="{9D8B030D-6E8A-4147-A177-3AD203B41FA5}">
                      <a16:colId xmlns:a16="http://schemas.microsoft.com/office/drawing/2014/main" val="1188294739"/>
                    </a:ext>
                  </a:extLst>
                </a:gridCol>
                <a:gridCol w="1619266">
                  <a:extLst>
                    <a:ext uri="{9D8B030D-6E8A-4147-A177-3AD203B41FA5}">
                      <a16:colId xmlns:a16="http://schemas.microsoft.com/office/drawing/2014/main" val="3159448649"/>
                    </a:ext>
                  </a:extLst>
                </a:gridCol>
              </a:tblGrid>
              <a:tr h="753754">
                <a:tc>
                  <a:txBody>
                    <a:bodyPr/>
                    <a:lstStyle/>
                    <a:p>
                      <a:r>
                        <a:rPr lang="en-US"/>
                        <a:t>Overview</a:t>
                      </a:r>
                    </a:p>
                  </a:txBody>
                  <a:tcPr/>
                </a:tc>
                <a:tc>
                  <a:txBody>
                    <a:bodyPr/>
                    <a:lstStyle/>
                    <a:p>
                      <a:r>
                        <a:rPr lang="en-US"/>
                        <a:t>Key Features</a:t>
                      </a:r>
                    </a:p>
                  </a:txBody>
                  <a:tcPr/>
                </a:tc>
                <a:tc>
                  <a:txBody>
                    <a:bodyPr/>
                    <a:lstStyle/>
                    <a:p>
                      <a:r>
                        <a:rPr lang="en-US"/>
                        <a:t>Hidden Owner-ID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Why it’s interesting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a:p>
                  </a:txBody>
                  <a:tcPr/>
                </a:tc>
                <a:extLst>
                  <a:ext uri="{0D108BD9-81ED-4DB2-BD59-A6C34878D82A}">
                    <a16:rowId xmlns:a16="http://schemas.microsoft.com/office/drawing/2014/main" val="2054577264"/>
                  </a:ext>
                </a:extLst>
              </a:tr>
              <a:tr h="3592051">
                <a:tc>
                  <a:txBody>
                    <a:bodyPr/>
                    <a:lstStyle/>
                    <a:p>
                      <a:pPr indent="-228600">
                        <a:lnSpc>
                          <a:spcPct val="130000"/>
                        </a:lnSpc>
                        <a:buFont typeface="Arial" panose="020B0604020202020204" pitchFamily="34" charset="0"/>
                        <a:buChar char="•"/>
                      </a:pPr>
                      <a:r>
                        <a:rPr lang="en-US" sz="800" i="0"/>
                        <a:t>Display and register pets functionality for the Vet Care Online system.</a:t>
                      </a:r>
                      <a:br>
                        <a:rPr lang="en-US" sz="800" i="0"/>
                      </a:br>
                      <a:endParaRPr lang="en-US" sz="800" i="0"/>
                    </a:p>
                    <a:p>
                      <a:pPr indent="-228600">
                        <a:lnSpc>
                          <a:spcPct val="130000"/>
                        </a:lnSpc>
                        <a:buFont typeface="Arial" panose="020B0604020202020204" pitchFamily="34" charset="0"/>
                        <a:buChar char="•"/>
                      </a:pPr>
                      <a:r>
                        <a:rPr lang="en-US" sz="800" i="0"/>
                        <a:t>Pets are shown in individual cards on the My Pets page, with Pet Name, Pet Type, and Pet Breed.</a:t>
                      </a:r>
                      <a:br>
                        <a:rPr lang="en-US" sz="800" i="0"/>
                      </a:br>
                      <a:endParaRPr lang="en-US" sz="800" i="0"/>
                    </a:p>
                    <a:p>
                      <a:pPr indent="-228600">
                        <a:lnSpc>
                          <a:spcPct val="130000"/>
                        </a:lnSpc>
                        <a:buFont typeface="Arial" panose="020B0604020202020204" pitchFamily="34" charset="0"/>
                        <a:buChar char="•"/>
                      </a:pPr>
                      <a:r>
                        <a:rPr lang="en-US" sz="800" i="0"/>
                        <a:t>Users can register new pets via a modal form.</a:t>
                      </a:r>
                    </a:p>
                    <a:p>
                      <a:endParaRPr lang="en-US" i="0"/>
                    </a:p>
                  </a:txBody>
                  <a:tcPr/>
                </a:tc>
                <a:tc>
                  <a:txBody>
                    <a:bodyPr/>
                    <a:lstStyle/>
                    <a:p>
                      <a:pPr indent="-228600">
                        <a:lnSpc>
                          <a:spcPct val="130000"/>
                        </a:lnSpc>
                        <a:buFont typeface="Arial" panose="020B0604020202020204" pitchFamily="34" charset="0"/>
                        <a:buChar char="•"/>
                      </a:pPr>
                      <a:r>
                        <a:rPr lang="en-US" sz="800" i="0"/>
                        <a:t>Display Pets:</a:t>
                      </a:r>
                      <a:br>
                        <a:rPr lang="en-US" sz="800" i="0"/>
                      </a:br>
                      <a:r>
                        <a:rPr lang="en-US" sz="800" i="0"/>
                        <a:t>- Dynamic pet display, fetching data from the database.</a:t>
                      </a:r>
                      <a:br>
                        <a:rPr lang="en-US" sz="800" i="0"/>
                      </a:br>
                      <a:br>
                        <a:rPr lang="en-US" sz="800" i="0"/>
                      </a:br>
                      <a:r>
                        <a:rPr lang="en-US" sz="800" i="0"/>
                        <a:t>- Pets are shown with essential details (Name, Type, Breed) in a clean, card layout.</a:t>
                      </a:r>
                      <a:br>
                        <a:rPr lang="en-US" sz="800" i="0"/>
                      </a:br>
                      <a:br>
                        <a:rPr lang="en-US" sz="800" i="0"/>
                      </a:br>
                      <a:r>
                        <a:rPr lang="en-US" sz="800" i="0"/>
                        <a:t>- Remove button allows deletion of pets, updating the list in real-time without page reloads.</a:t>
                      </a:r>
                      <a:br>
                        <a:rPr lang="en-US" sz="800" i="0"/>
                      </a:br>
                      <a:endParaRPr lang="en-US" sz="800" i="0"/>
                    </a:p>
                    <a:p>
                      <a:pPr indent="-228600">
                        <a:lnSpc>
                          <a:spcPct val="130000"/>
                        </a:lnSpc>
                        <a:buFont typeface="Arial" panose="020B0604020202020204" pitchFamily="34" charset="0"/>
                        <a:buChar char="•"/>
                      </a:pPr>
                      <a:r>
                        <a:rPr lang="en-US" sz="800" i="0"/>
                        <a:t>Register Pet:</a:t>
                      </a:r>
                      <a:br>
                        <a:rPr lang="en-US" sz="800" i="0"/>
                      </a:br>
                      <a:r>
                        <a:rPr lang="en-US" sz="800" i="0"/>
                        <a:t>- Modal form with three mandatory fields: Pet Name, Pet Type, and Pet Breed.</a:t>
                      </a:r>
                      <a:br>
                        <a:rPr lang="en-US" sz="800" i="0"/>
                      </a:br>
                      <a:br>
                        <a:rPr lang="en-US" sz="800" i="0"/>
                      </a:br>
                      <a:r>
                        <a:rPr lang="en-US" sz="800" i="0"/>
                        <a:t>- User-friendly design with client/server-side validation.</a:t>
                      </a:r>
                    </a:p>
                    <a:p>
                      <a:endParaRPr lang="en-US" i="0"/>
                    </a:p>
                  </a:txBody>
                  <a:tcPr/>
                </a:tc>
                <a:tc>
                  <a:txBody>
                    <a:bodyPr/>
                    <a:lstStyle/>
                    <a:p>
                      <a:pPr indent="-228600">
                        <a:lnSpc>
                          <a:spcPct val="130000"/>
                        </a:lnSpc>
                        <a:buFont typeface="Arial" panose="020B0604020202020204" pitchFamily="34" charset="0"/>
                        <a:buChar char="•"/>
                      </a:pPr>
                      <a:r>
                        <a:rPr lang="en-US" sz="800" i="0"/>
                        <a:t>Both the My Pets page and registration form use a hidden Owner ID.</a:t>
                      </a:r>
                      <a:br>
                        <a:rPr lang="en-US" sz="800" i="0"/>
                      </a:br>
                      <a:endParaRPr lang="en-US" sz="800" i="0"/>
                    </a:p>
                    <a:p>
                      <a:pPr indent="-228600">
                        <a:lnSpc>
                          <a:spcPct val="130000"/>
                        </a:lnSpc>
                        <a:buFont typeface="Arial" panose="020B0604020202020204" pitchFamily="34" charset="0"/>
                        <a:buChar char="•"/>
                      </a:pPr>
                      <a:r>
                        <a:rPr lang="en-US" sz="800" i="0"/>
                        <a:t>Ensures proper association of pets to owners in the database.</a:t>
                      </a:r>
                      <a:br>
                        <a:rPr lang="en-US" sz="800" i="0"/>
                      </a:br>
                      <a:endParaRPr lang="en-US" sz="800" i="0"/>
                    </a:p>
                    <a:p>
                      <a:pPr indent="-228600">
                        <a:lnSpc>
                          <a:spcPct val="130000"/>
                        </a:lnSpc>
                        <a:buFont typeface="Arial" panose="020B0604020202020204" pitchFamily="34" charset="0"/>
                        <a:buChar char="•"/>
                      </a:pPr>
                      <a:r>
                        <a:rPr lang="en-US" sz="800" i="0"/>
                        <a:t>Submitted with form data without user interaction, keeping the UI clean.</a:t>
                      </a:r>
                    </a:p>
                    <a:p>
                      <a:endParaRPr lang="en-US" i="0"/>
                    </a:p>
                  </a:txBody>
                  <a:tcPr/>
                </a:tc>
                <a:tc>
                  <a:txBody>
                    <a:bodyPr/>
                    <a:lstStyle/>
                    <a:p>
                      <a:pPr indent="-228600">
                        <a:lnSpc>
                          <a:spcPct val="130000"/>
                        </a:lnSpc>
                        <a:buFont typeface="Arial" panose="020B0604020202020204" pitchFamily="34" charset="0"/>
                        <a:buChar char="•"/>
                      </a:pPr>
                      <a:r>
                        <a:rPr lang="en-US" sz="800" i="0"/>
                        <a:t>Scalable design for displaying pets dynamically and updating the UI in real-time.</a:t>
                      </a:r>
                      <a:br>
                        <a:rPr lang="en-US" sz="800" i="0"/>
                      </a:br>
                      <a:endParaRPr lang="en-US" sz="800" i="0"/>
                    </a:p>
                    <a:p>
                      <a:pPr indent="-228600">
                        <a:lnSpc>
                          <a:spcPct val="130000"/>
                        </a:lnSpc>
                        <a:buFont typeface="Arial" panose="020B0604020202020204" pitchFamily="34" charset="0"/>
                        <a:buChar char="•"/>
                      </a:pPr>
                      <a:r>
                        <a:rPr lang="en-US" sz="800" i="0"/>
                        <a:t>Modal enhances user experience with seamless pet registration (no page refresh).</a:t>
                      </a:r>
                      <a:br>
                        <a:rPr lang="en-US" sz="800" i="0"/>
                      </a:br>
                      <a:endParaRPr lang="en-US" sz="800" i="0"/>
                    </a:p>
                    <a:p>
                      <a:pPr indent="-228600">
                        <a:lnSpc>
                          <a:spcPct val="130000"/>
                        </a:lnSpc>
                        <a:buFont typeface="Arial" panose="020B0604020202020204" pitchFamily="34" charset="0"/>
                        <a:buChar char="•"/>
                      </a:pPr>
                      <a:r>
                        <a:rPr lang="en-US" sz="800" i="0"/>
                        <a:t>Hidden Owner ID maintains data integrity while simplifying the user interface.</a:t>
                      </a:r>
                    </a:p>
                    <a:p>
                      <a:endParaRPr lang="en-US" i="0"/>
                    </a:p>
                  </a:txBody>
                  <a:tcPr/>
                </a:tc>
                <a:extLst>
                  <a:ext uri="{0D108BD9-81ED-4DB2-BD59-A6C34878D82A}">
                    <a16:rowId xmlns:a16="http://schemas.microsoft.com/office/drawing/2014/main" val="1538800933"/>
                  </a:ext>
                </a:extLst>
              </a:tr>
            </a:tbl>
          </a:graphicData>
        </a:graphic>
      </p:graphicFrame>
      <p:pic>
        <p:nvPicPr>
          <p:cNvPr id="3" name="Picture 2" descr="A screenshot of a website&#10;&#10;Description automatically generated">
            <a:extLst>
              <a:ext uri="{FF2B5EF4-FFF2-40B4-BE49-F238E27FC236}">
                <a16:creationId xmlns:a16="http://schemas.microsoft.com/office/drawing/2014/main" id="{8EB26984-E7BC-0519-0A50-348DB3DEEB57}"/>
              </a:ext>
            </a:extLst>
          </p:cNvPr>
          <p:cNvPicPr>
            <a:picLocks noChangeAspect="1"/>
          </p:cNvPicPr>
          <p:nvPr/>
        </p:nvPicPr>
        <p:blipFill>
          <a:blip r:embed="rId4"/>
          <a:stretch>
            <a:fillRect/>
          </a:stretch>
        </p:blipFill>
        <p:spPr>
          <a:xfrm>
            <a:off x="128466" y="797138"/>
            <a:ext cx="4013200" cy="2166057"/>
          </a:xfrm>
          <a:prstGeom prst="rect">
            <a:avLst/>
          </a:prstGeom>
        </p:spPr>
      </p:pic>
      <p:sp>
        <p:nvSpPr>
          <p:cNvPr id="5" name="Picture Placeholder 4">
            <a:extLst>
              <a:ext uri="{FF2B5EF4-FFF2-40B4-BE49-F238E27FC236}">
                <a16:creationId xmlns:a16="http://schemas.microsoft.com/office/drawing/2014/main" id="{3C9234B1-ABBB-39E9-763A-DC9C1BDA2E8C}"/>
              </a:ext>
            </a:extLst>
          </p:cNvPr>
          <p:cNvSpPr>
            <a:spLocks noGrp="1"/>
          </p:cNvSpPr>
          <p:nvPr>
            <p:ph type="pic" sz="quarter" idx="14"/>
          </p:nvPr>
        </p:nvSpPr>
        <p:spPr/>
      </p:sp>
    </p:spTree>
    <p:extLst>
      <p:ext uri="{BB962C8B-B14F-4D97-AF65-F5344CB8AC3E}">
        <p14:creationId xmlns:p14="http://schemas.microsoft.com/office/powerpoint/2010/main" val="2708530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4E73C-3E3E-0B14-7646-9BDB73219E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72843B8-85E5-1CBF-6E73-0B2CE98A6A70}"/>
              </a:ext>
            </a:extLst>
          </p:cNvPr>
          <p:cNvSpPr>
            <a:spLocks noGrp="1"/>
          </p:cNvSpPr>
          <p:nvPr>
            <p:ph type="title"/>
          </p:nvPr>
        </p:nvSpPr>
        <p:spPr>
          <a:xfrm>
            <a:off x="837513" y="586798"/>
            <a:ext cx="9396733" cy="1086646"/>
          </a:xfrm>
        </p:spPr>
        <p:txBody>
          <a:bodyPr lIns="91440" tIns="45720" rIns="91440" bIns="45720" anchor="ctr">
            <a:normAutofit/>
          </a:bodyPr>
          <a:lstStyle/>
          <a:p>
            <a:r>
              <a:rPr lang="en-US"/>
              <a:t>Manage Appointments - 1</a:t>
            </a:r>
          </a:p>
        </p:txBody>
      </p:sp>
      <p:sp>
        <p:nvSpPr>
          <p:cNvPr id="17" name="Footer Placeholder 16">
            <a:extLst>
              <a:ext uri="{FF2B5EF4-FFF2-40B4-BE49-F238E27FC236}">
                <a16:creationId xmlns:a16="http://schemas.microsoft.com/office/drawing/2014/main" id="{9D8B802E-BAEF-616D-C6A2-386C9CA30754}"/>
              </a:ext>
            </a:extLst>
          </p:cNvPr>
          <p:cNvSpPr>
            <a:spLocks noGrp="1"/>
          </p:cNvSpPr>
          <p:nvPr>
            <p:ph type="ftr" sz="quarter" idx="11"/>
          </p:nvPr>
        </p:nvSpPr>
        <p:spPr>
          <a:xfrm rot="5400000">
            <a:off x="9233562" y="2578525"/>
            <a:ext cx="4114800" cy="365125"/>
          </a:xfrm>
        </p:spPr>
        <p:txBody>
          <a:bodyPr lIns="91440" tIns="45720" rIns="91440" bIns="45720" anchor="t"/>
          <a:lstStyle/>
          <a:p>
            <a:r>
              <a:rPr lang="en-US"/>
              <a:t>Software Engineering Process &amp; Tools</a:t>
            </a:r>
            <a:endParaRPr lang="en-US">
              <a:solidFill>
                <a:srgbClr val="000000"/>
              </a:solidFill>
            </a:endParaRPr>
          </a:p>
          <a:p>
            <a:endParaRPr lang="en-US"/>
          </a:p>
        </p:txBody>
      </p:sp>
      <p:sp>
        <p:nvSpPr>
          <p:cNvPr id="18" name="Slide Number Placeholder 17">
            <a:extLst>
              <a:ext uri="{FF2B5EF4-FFF2-40B4-BE49-F238E27FC236}">
                <a16:creationId xmlns:a16="http://schemas.microsoft.com/office/drawing/2014/main" id="{AD4A2CA5-44E2-B1F2-4EC9-E0A6CC4C9437}"/>
              </a:ext>
            </a:extLst>
          </p:cNvPr>
          <p:cNvSpPr>
            <a:spLocks noGrp="1"/>
          </p:cNvSpPr>
          <p:nvPr>
            <p:ph type="sldNum" sz="quarter" idx="12"/>
          </p:nvPr>
        </p:nvSpPr>
        <p:spPr>
          <a:xfrm>
            <a:off x="10821701" y="5672706"/>
            <a:ext cx="951908" cy="754673"/>
          </a:xfrm>
        </p:spPr>
        <p:txBody>
          <a:bodyPr/>
          <a:lstStyle/>
          <a:p>
            <a:fld id="{5709AFD8-D051-4223-B8CF-1EC150CE8836}" type="slidenum">
              <a:rPr lang="en-US" smtClean="0"/>
              <a:pPr/>
              <a:t>11</a:t>
            </a:fld>
            <a:endParaRPr lang="en-US"/>
          </a:p>
        </p:txBody>
      </p:sp>
      <p:sp>
        <p:nvSpPr>
          <p:cNvPr id="4" name="Text Placeholder 3">
            <a:extLst>
              <a:ext uri="{FF2B5EF4-FFF2-40B4-BE49-F238E27FC236}">
                <a16:creationId xmlns:a16="http://schemas.microsoft.com/office/drawing/2014/main" id="{F16273C1-59E5-39A5-2446-4F684F537688}"/>
              </a:ext>
            </a:extLst>
          </p:cNvPr>
          <p:cNvSpPr>
            <a:spLocks noGrp="1"/>
          </p:cNvSpPr>
          <p:nvPr>
            <p:ph type="body" sz="quarter" idx="15"/>
          </p:nvPr>
        </p:nvSpPr>
        <p:spPr>
          <a:xfrm>
            <a:off x="837513" y="1673444"/>
            <a:ext cx="4565283" cy="665481"/>
          </a:xfrm>
        </p:spPr>
        <p:txBody>
          <a:bodyPr lIns="91440" tIns="45720" rIns="91440" bIns="45720" anchor="t"/>
          <a:lstStyle/>
          <a:p>
            <a:r>
              <a:rPr lang="en-US"/>
              <a:t>Appointment Table</a:t>
            </a:r>
          </a:p>
        </p:txBody>
      </p:sp>
      <p:pic>
        <p:nvPicPr>
          <p:cNvPr id="10" name="Picture 9">
            <a:extLst>
              <a:ext uri="{FF2B5EF4-FFF2-40B4-BE49-F238E27FC236}">
                <a16:creationId xmlns:a16="http://schemas.microsoft.com/office/drawing/2014/main" id="{F2584B17-A29C-F903-5B88-597C734967CE}"/>
              </a:ext>
            </a:extLst>
          </p:cNvPr>
          <p:cNvPicPr>
            <a:picLocks noChangeAspect="1"/>
          </p:cNvPicPr>
          <p:nvPr/>
        </p:nvPicPr>
        <p:blipFill>
          <a:blip r:embed="rId3"/>
          <a:stretch>
            <a:fillRect/>
          </a:stretch>
        </p:blipFill>
        <p:spPr>
          <a:xfrm>
            <a:off x="837513" y="2338925"/>
            <a:ext cx="9486900" cy="3144021"/>
          </a:xfrm>
          <a:prstGeom prst="rect">
            <a:avLst/>
          </a:prstGeom>
        </p:spPr>
      </p:pic>
    </p:spTree>
    <p:extLst>
      <p:ext uri="{BB962C8B-B14F-4D97-AF65-F5344CB8AC3E}">
        <p14:creationId xmlns:p14="http://schemas.microsoft.com/office/powerpoint/2010/main" val="3702319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9FE004-692A-029D-5718-2C4D362FD4F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EAC2ABE-9C9E-88DB-52D7-5E5076A79225}"/>
              </a:ext>
            </a:extLst>
          </p:cNvPr>
          <p:cNvSpPr>
            <a:spLocks noGrp="1"/>
          </p:cNvSpPr>
          <p:nvPr>
            <p:ph type="title"/>
          </p:nvPr>
        </p:nvSpPr>
        <p:spPr>
          <a:xfrm>
            <a:off x="837513" y="586798"/>
            <a:ext cx="9396733" cy="1086646"/>
          </a:xfrm>
        </p:spPr>
        <p:txBody>
          <a:bodyPr lIns="91440" tIns="45720" rIns="91440" bIns="45720" anchor="ctr">
            <a:normAutofit/>
          </a:bodyPr>
          <a:lstStyle/>
          <a:p>
            <a:r>
              <a:rPr lang="en-US"/>
              <a:t>Manage Appointments - 2</a:t>
            </a:r>
          </a:p>
        </p:txBody>
      </p:sp>
      <p:sp>
        <p:nvSpPr>
          <p:cNvPr id="17" name="Footer Placeholder 16">
            <a:extLst>
              <a:ext uri="{FF2B5EF4-FFF2-40B4-BE49-F238E27FC236}">
                <a16:creationId xmlns:a16="http://schemas.microsoft.com/office/drawing/2014/main" id="{307034BC-9C1D-8A4C-2824-AC717EA15175}"/>
              </a:ext>
            </a:extLst>
          </p:cNvPr>
          <p:cNvSpPr>
            <a:spLocks noGrp="1"/>
          </p:cNvSpPr>
          <p:nvPr>
            <p:ph type="ftr" sz="quarter" idx="11"/>
          </p:nvPr>
        </p:nvSpPr>
        <p:spPr>
          <a:xfrm rot="5400000">
            <a:off x="9233562" y="2578525"/>
            <a:ext cx="4114800" cy="365125"/>
          </a:xfrm>
        </p:spPr>
        <p:txBody>
          <a:bodyPr lIns="91440" tIns="45720" rIns="91440" bIns="45720" anchor="t"/>
          <a:lstStyle/>
          <a:p>
            <a:r>
              <a:rPr lang="en-US"/>
              <a:t>Software Engineering Process &amp; Tools</a:t>
            </a:r>
            <a:endParaRPr lang="en-US">
              <a:solidFill>
                <a:srgbClr val="000000"/>
              </a:solidFill>
            </a:endParaRPr>
          </a:p>
          <a:p>
            <a:endParaRPr lang="en-US"/>
          </a:p>
        </p:txBody>
      </p:sp>
      <p:sp>
        <p:nvSpPr>
          <p:cNvPr id="18" name="Slide Number Placeholder 17">
            <a:extLst>
              <a:ext uri="{FF2B5EF4-FFF2-40B4-BE49-F238E27FC236}">
                <a16:creationId xmlns:a16="http://schemas.microsoft.com/office/drawing/2014/main" id="{D2767BA9-45BD-8D39-DBD4-A7C48A2BFAD8}"/>
              </a:ext>
            </a:extLst>
          </p:cNvPr>
          <p:cNvSpPr>
            <a:spLocks noGrp="1"/>
          </p:cNvSpPr>
          <p:nvPr>
            <p:ph type="sldNum" sz="quarter" idx="12"/>
          </p:nvPr>
        </p:nvSpPr>
        <p:spPr>
          <a:xfrm>
            <a:off x="10821701" y="5672706"/>
            <a:ext cx="951908" cy="754673"/>
          </a:xfrm>
        </p:spPr>
        <p:txBody>
          <a:bodyPr/>
          <a:lstStyle/>
          <a:p>
            <a:fld id="{5709AFD8-D051-4223-B8CF-1EC150CE8836}" type="slidenum">
              <a:rPr lang="en-US" smtClean="0"/>
              <a:pPr/>
              <a:t>12</a:t>
            </a:fld>
            <a:endParaRPr lang="en-US"/>
          </a:p>
        </p:txBody>
      </p:sp>
      <p:sp>
        <p:nvSpPr>
          <p:cNvPr id="4" name="Text Placeholder 3">
            <a:extLst>
              <a:ext uri="{FF2B5EF4-FFF2-40B4-BE49-F238E27FC236}">
                <a16:creationId xmlns:a16="http://schemas.microsoft.com/office/drawing/2014/main" id="{EB1A312C-5211-C85A-AACD-A002B1CB6053}"/>
              </a:ext>
            </a:extLst>
          </p:cNvPr>
          <p:cNvSpPr>
            <a:spLocks noGrp="1"/>
          </p:cNvSpPr>
          <p:nvPr>
            <p:ph type="body" sz="quarter" idx="15"/>
          </p:nvPr>
        </p:nvSpPr>
        <p:spPr>
          <a:xfrm>
            <a:off x="837513" y="3974815"/>
            <a:ext cx="3230217" cy="665481"/>
          </a:xfrm>
        </p:spPr>
        <p:txBody>
          <a:bodyPr lIns="91440" tIns="45720" rIns="91440" bIns="45720" anchor="t"/>
          <a:lstStyle/>
          <a:p>
            <a:pPr algn="ctr"/>
            <a:r>
              <a:rPr lang="en-US"/>
              <a:t>Reschedule</a:t>
            </a:r>
          </a:p>
        </p:txBody>
      </p:sp>
      <p:pic>
        <p:nvPicPr>
          <p:cNvPr id="5" name="Picture 4">
            <a:extLst>
              <a:ext uri="{FF2B5EF4-FFF2-40B4-BE49-F238E27FC236}">
                <a16:creationId xmlns:a16="http://schemas.microsoft.com/office/drawing/2014/main" id="{0F15A5A6-6D92-6B46-19E9-9BB305C05928}"/>
              </a:ext>
            </a:extLst>
          </p:cNvPr>
          <p:cNvPicPr>
            <a:picLocks noChangeAspect="1"/>
          </p:cNvPicPr>
          <p:nvPr/>
        </p:nvPicPr>
        <p:blipFill>
          <a:blip r:embed="rId3"/>
          <a:srcRect r="336"/>
          <a:stretch/>
        </p:blipFill>
        <p:spPr>
          <a:xfrm>
            <a:off x="837514" y="1923583"/>
            <a:ext cx="3230216" cy="2051231"/>
          </a:xfrm>
          <a:prstGeom prst="rect">
            <a:avLst/>
          </a:prstGeom>
        </p:spPr>
      </p:pic>
      <p:pic>
        <p:nvPicPr>
          <p:cNvPr id="7" name="Picture 6">
            <a:extLst>
              <a:ext uri="{FF2B5EF4-FFF2-40B4-BE49-F238E27FC236}">
                <a16:creationId xmlns:a16="http://schemas.microsoft.com/office/drawing/2014/main" id="{BFAEF449-1337-1823-BB85-72798AD9699F}"/>
              </a:ext>
            </a:extLst>
          </p:cNvPr>
          <p:cNvPicPr>
            <a:picLocks noChangeAspect="1"/>
          </p:cNvPicPr>
          <p:nvPr/>
        </p:nvPicPr>
        <p:blipFill>
          <a:blip r:embed="rId4"/>
          <a:stretch>
            <a:fillRect/>
          </a:stretch>
        </p:blipFill>
        <p:spPr>
          <a:xfrm>
            <a:off x="4127075" y="3429000"/>
            <a:ext cx="3245773" cy="2051232"/>
          </a:xfrm>
          <a:prstGeom prst="rect">
            <a:avLst/>
          </a:prstGeom>
        </p:spPr>
      </p:pic>
      <p:sp>
        <p:nvSpPr>
          <p:cNvPr id="8" name="Text Placeholder 3">
            <a:extLst>
              <a:ext uri="{FF2B5EF4-FFF2-40B4-BE49-F238E27FC236}">
                <a16:creationId xmlns:a16="http://schemas.microsoft.com/office/drawing/2014/main" id="{8DC7E3F0-631B-FFBE-4D42-4E0F948CE456}"/>
              </a:ext>
            </a:extLst>
          </p:cNvPr>
          <p:cNvSpPr txBox="1">
            <a:spLocks/>
          </p:cNvSpPr>
          <p:nvPr/>
        </p:nvSpPr>
        <p:spPr>
          <a:xfrm>
            <a:off x="4133299" y="2805305"/>
            <a:ext cx="3241107" cy="665481"/>
          </a:xfrm>
          <a:prstGeom prst="rect">
            <a:avLst/>
          </a:prstGeom>
        </p:spPr>
        <p:txBody>
          <a:bodyPr lIns="91440" tIns="45720" rIns="91440" bIns="45720" anchor="t"/>
          <a:lstStyle>
            <a:lvl1pPr marL="0" indent="0" algn="l" defTabSz="914400" rtl="0" eaLnBrk="1" latinLnBrk="0" hangingPunct="1">
              <a:lnSpc>
                <a:spcPct val="140000"/>
              </a:lnSpc>
              <a:spcBef>
                <a:spcPts val="1000"/>
              </a:spcBef>
              <a:buFont typeface="Arial" panose="020B0604020202020204" pitchFamily="34" charset="0"/>
              <a:buNone/>
              <a:defRPr sz="2400" b="1" kern="1200">
                <a:solidFill>
                  <a:schemeClr val="accent3">
                    <a:lumMod val="75000"/>
                  </a:schemeClr>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t>Payment</a:t>
            </a:r>
          </a:p>
        </p:txBody>
      </p:sp>
      <p:pic>
        <p:nvPicPr>
          <p:cNvPr id="11" name="Picture 10">
            <a:extLst>
              <a:ext uri="{FF2B5EF4-FFF2-40B4-BE49-F238E27FC236}">
                <a16:creationId xmlns:a16="http://schemas.microsoft.com/office/drawing/2014/main" id="{3C75B0FF-038C-EE52-6C3B-8DB5306C517B}"/>
              </a:ext>
            </a:extLst>
          </p:cNvPr>
          <p:cNvPicPr>
            <a:picLocks noChangeAspect="1"/>
          </p:cNvPicPr>
          <p:nvPr/>
        </p:nvPicPr>
        <p:blipFill>
          <a:blip r:embed="rId5"/>
          <a:stretch>
            <a:fillRect/>
          </a:stretch>
        </p:blipFill>
        <p:spPr>
          <a:xfrm>
            <a:off x="7433751" y="2557656"/>
            <a:ext cx="3143892" cy="1417159"/>
          </a:xfrm>
          <a:prstGeom prst="rect">
            <a:avLst/>
          </a:prstGeom>
        </p:spPr>
      </p:pic>
      <p:sp>
        <p:nvSpPr>
          <p:cNvPr id="12" name="Text Placeholder 3">
            <a:extLst>
              <a:ext uri="{FF2B5EF4-FFF2-40B4-BE49-F238E27FC236}">
                <a16:creationId xmlns:a16="http://schemas.microsoft.com/office/drawing/2014/main" id="{5DFC8361-267F-BFC6-A46B-4804C3E1328B}"/>
              </a:ext>
            </a:extLst>
          </p:cNvPr>
          <p:cNvSpPr txBox="1">
            <a:spLocks/>
          </p:cNvSpPr>
          <p:nvPr/>
        </p:nvSpPr>
        <p:spPr>
          <a:xfrm>
            <a:off x="7433752" y="3974814"/>
            <a:ext cx="3143892" cy="665481"/>
          </a:xfrm>
          <a:prstGeom prst="rect">
            <a:avLst/>
          </a:prstGeom>
        </p:spPr>
        <p:txBody>
          <a:bodyPr lIns="91440" tIns="45720" rIns="91440" bIns="45720" anchor="t"/>
          <a:lstStyle>
            <a:lvl1pPr marL="0" indent="0" algn="l" defTabSz="914400" rtl="0" eaLnBrk="1" latinLnBrk="0" hangingPunct="1">
              <a:lnSpc>
                <a:spcPct val="140000"/>
              </a:lnSpc>
              <a:spcBef>
                <a:spcPts val="1000"/>
              </a:spcBef>
              <a:buFont typeface="Arial" panose="020B0604020202020204" pitchFamily="34" charset="0"/>
              <a:buNone/>
              <a:defRPr sz="2400" b="1" kern="1200">
                <a:solidFill>
                  <a:schemeClr val="accent3">
                    <a:lumMod val="75000"/>
                  </a:schemeClr>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t>Cancellation</a:t>
            </a:r>
          </a:p>
        </p:txBody>
      </p:sp>
    </p:spTree>
    <p:extLst>
      <p:ext uri="{BB962C8B-B14F-4D97-AF65-F5344CB8AC3E}">
        <p14:creationId xmlns:p14="http://schemas.microsoft.com/office/powerpoint/2010/main" val="2196713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40C24-681E-3EC6-D1B2-2088C233A27C}"/>
              </a:ext>
            </a:extLst>
          </p:cNvPr>
          <p:cNvSpPr>
            <a:spLocks noGrp="1"/>
          </p:cNvSpPr>
          <p:nvPr>
            <p:ph type="title"/>
          </p:nvPr>
        </p:nvSpPr>
        <p:spPr>
          <a:xfrm>
            <a:off x="6044610" y="770864"/>
            <a:ext cx="4444096" cy="1405948"/>
          </a:xfrm>
        </p:spPr>
        <p:txBody>
          <a:bodyPr vert="horz" lIns="91440" tIns="45720" rIns="91440" bIns="45720" rtlCol="0" anchor="t">
            <a:normAutofit/>
          </a:bodyPr>
          <a:lstStyle/>
          <a:p>
            <a:r>
              <a:rPr lang="en-US"/>
              <a:t>Prescriptions Display</a:t>
            </a:r>
          </a:p>
        </p:txBody>
      </p:sp>
      <p:sp>
        <p:nvSpPr>
          <p:cNvPr id="5" name="Content Placeholder 4">
            <a:extLst>
              <a:ext uri="{FF2B5EF4-FFF2-40B4-BE49-F238E27FC236}">
                <a16:creationId xmlns:a16="http://schemas.microsoft.com/office/drawing/2014/main" id="{B51C234A-49FF-C77F-BEAA-8E897ADAE077}"/>
              </a:ext>
            </a:extLst>
          </p:cNvPr>
          <p:cNvSpPr>
            <a:spLocks noGrp="1"/>
          </p:cNvSpPr>
          <p:nvPr>
            <p:ph idx="1"/>
          </p:nvPr>
        </p:nvSpPr>
        <p:spPr>
          <a:xfrm>
            <a:off x="5130453" y="2484851"/>
            <a:ext cx="5485896" cy="3377109"/>
          </a:xfrm>
        </p:spPr>
        <p:txBody>
          <a:bodyPr vert="horz" lIns="91440" tIns="45720" rIns="91440" bIns="45720" rtlCol="0" anchor="t">
            <a:normAutofit fontScale="92500" lnSpcReduction="20000"/>
          </a:bodyPr>
          <a:lstStyle/>
          <a:p>
            <a:pPr marL="285750" indent="-285750">
              <a:buFont typeface="Arial" panose="020B0604020202020204" pitchFamily="34" charset="0"/>
              <a:buChar char="•"/>
            </a:pPr>
            <a:r>
              <a:rPr lang="en-AU" sz="1200" b="1">
                <a:solidFill>
                  <a:srgbClr val="CE796B"/>
                </a:solidFill>
              </a:rPr>
              <a:t>Prescription Overview</a:t>
            </a:r>
            <a:r>
              <a:rPr lang="en-AU" sz="1200">
                <a:solidFill>
                  <a:srgbClr val="CE796B"/>
                </a:solidFill>
              </a:rPr>
              <a:t>: When the user opens the prescription tab, they are presented with all active prescriptions.</a:t>
            </a:r>
          </a:p>
          <a:p>
            <a:pPr marL="285750" indent="-285750">
              <a:buFont typeface="Arial" panose="020B0604020202020204" pitchFamily="34" charset="0"/>
              <a:buChar char="•"/>
            </a:pPr>
            <a:r>
              <a:rPr lang="en-AU" sz="1200" b="1">
                <a:solidFill>
                  <a:srgbClr val="CE796B"/>
                </a:solidFill>
              </a:rPr>
              <a:t>No Prescriptions: </a:t>
            </a:r>
            <a:r>
              <a:rPr lang="en-AU" sz="1200">
                <a:solidFill>
                  <a:srgbClr val="CE796B"/>
                </a:solidFill>
              </a:rPr>
              <a:t>If no prescriptions are available, a message will notify the user that there are no prescriptions listed.</a:t>
            </a:r>
          </a:p>
          <a:p>
            <a:pPr marL="285750" indent="-285750">
              <a:buFont typeface="Arial" panose="020B0604020202020204" pitchFamily="34" charset="0"/>
              <a:buChar char="•"/>
            </a:pPr>
            <a:r>
              <a:rPr lang="en-AU" sz="1200" b="1">
                <a:solidFill>
                  <a:srgbClr val="CE796B"/>
                </a:solidFill>
              </a:rPr>
              <a:t>Delete Prescription</a:t>
            </a:r>
            <a:r>
              <a:rPr lang="en-AU" sz="1200">
                <a:solidFill>
                  <a:srgbClr val="CE796B"/>
                </a:solidFill>
              </a:rPr>
              <a:t>: Users can easily delete a prescription by clicking the "Delete" button on the respective prescription card.</a:t>
            </a:r>
          </a:p>
          <a:p>
            <a:pPr marL="285750" indent="-285750">
              <a:buFont typeface="Arial" panose="020B0604020202020204" pitchFamily="34" charset="0"/>
              <a:buChar char="•"/>
            </a:pPr>
            <a:r>
              <a:rPr lang="en-AU" sz="1200" b="1">
                <a:solidFill>
                  <a:srgbClr val="CE796B"/>
                </a:solidFill>
              </a:rPr>
              <a:t>Create Prescription</a:t>
            </a:r>
            <a:r>
              <a:rPr lang="en-AU" sz="1200">
                <a:solidFill>
                  <a:srgbClr val="CE796B"/>
                </a:solidFill>
              </a:rPr>
              <a:t>: Users can create a new prescription by clicking the "Create Prescription" button.</a:t>
            </a:r>
          </a:p>
          <a:p>
            <a:pPr marL="285750" indent="-285750">
              <a:buFont typeface="Arial,Sans-Serif" panose="020B0604020202020204" pitchFamily="34" charset="0"/>
              <a:buChar char="•"/>
            </a:pPr>
            <a:r>
              <a:rPr lang="en-AU" sz="1200" b="1">
                <a:solidFill>
                  <a:srgbClr val="CE796B"/>
                </a:solidFill>
              </a:rPr>
              <a:t>Input Form: </a:t>
            </a:r>
            <a:r>
              <a:rPr lang="en-AU" sz="1200">
                <a:solidFill>
                  <a:srgbClr val="CE796B"/>
                </a:solidFill>
              </a:rPr>
              <a:t>The prescription creation form includes dropdown menus for selecting a pet and clinic, along with fields for dosage, purpose, and instructions.</a:t>
            </a:r>
            <a:endParaRPr lang="en-US" sz="1200">
              <a:solidFill>
                <a:srgbClr val="CE796B"/>
              </a:solidFill>
            </a:endParaRPr>
          </a:p>
          <a:p>
            <a:pPr marL="285750" indent="-285750">
              <a:buFont typeface="Arial,Sans-Serif" panose="020B0604020202020204" pitchFamily="34" charset="0"/>
              <a:buChar char="•"/>
            </a:pPr>
            <a:r>
              <a:rPr lang="en-AU" sz="1200" b="1">
                <a:solidFill>
                  <a:srgbClr val="CE796B"/>
                </a:solidFill>
              </a:rPr>
              <a:t>Issued and Expiry Date: </a:t>
            </a:r>
            <a:r>
              <a:rPr lang="en-AU" sz="1200">
                <a:solidFill>
                  <a:srgbClr val="CE796B"/>
                </a:solidFill>
              </a:rPr>
              <a:t>The issued date (when the prescription is created) and the expiry date (which calculates the prescription’s validity) are automatically set in the backend during creation, ensuring consistency and reducing user input errors.</a:t>
            </a:r>
            <a:endParaRPr lang="en-US" sz="1200">
              <a:solidFill>
                <a:srgbClr val="CE796B"/>
              </a:solidFill>
            </a:endParaRPr>
          </a:p>
          <a:p>
            <a:pPr marL="285750" indent="-285750">
              <a:buFont typeface="Arial,Sans-Serif" panose="020B0604020202020204" pitchFamily="34" charset="0"/>
              <a:buChar char="•"/>
            </a:pPr>
            <a:r>
              <a:rPr lang="en-AU" sz="1200" b="1">
                <a:solidFill>
                  <a:srgbClr val="CE796B"/>
                </a:solidFill>
              </a:rPr>
              <a:t>Cancel Creation: </a:t>
            </a:r>
            <a:r>
              <a:rPr lang="en-AU" sz="1200">
                <a:solidFill>
                  <a:srgbClr val="CE796B"/>
                </a:solidFill>
              </a:rPr>
              <a:t>If the user changes their mind while creating a prescription, they can cancel the action.</a:t>
            </a:r>
            <a:endParaRPr lang="en-US" sz="1200">
              <a:solidFill>
                <a:srgbClr val="CE796B"/>
              </a:solidFill>
            </a:endParaRPr>
          </a:p>
          <a:p>
            <a:pPr marL="285750" indent="-285750">
              <a:buFont typeface="Arial,Sans-Serif" panose="020B0604020202020204" pitchFamily="34" charset="0"/>
              <a:buChar char="•"/>
            </a:pPr>
            <a:r>
              <a:rPr lang="en-AU" sz="1200" b="1">
                <a:solidFill>
                  <a:srgbClr val="CE796B"/>
                </a:solidFill>
              </a:rPr>
              <a:t>No Registered Pets: </a:t>
            </a:r>
            <a:r>
              <a:rPr lang="en-AU" sz="1200">
                <a:solidFill>
                  <a:srgbClr val="CE796B"/>
                </a:solidFill>
              </a:rPr>
              <a:t>If the user does not have any registered pets, a message will display, preventing prescription creation until a pet is registered.</a:t>
            </a:r>
            <a:endParaRPr lang="en-AU"/>
          </a:p>
        </p:txBody>
      </p:sp>
      <p:sp>
        <p:nvSpPr>
          <p:cNvPr id="6" name="Footer Placeholder 5">
            <a:extLst>
              <a:ext uri="{FF2B5EF4-FFF2-40B4-BE49-F238E27FC236}">
                <a16:creationId xmlns:a16="http://schemas.microsoft.com/office/drawing/2014/main" id="{CE2311BC-2BD0-DF88-773E-99E072551613}"/>
              </a:ext>
            </a:extLst>
          </p:cNvPr>
          <p:cNvSpPr>
            <a:spLocks noGrp="1"/>
          </p:cNvSpPr>
          <p:nvPr>
            <p:ph type="ftr" sz="quarter" idx="11"/>
          </p:nvPr>
        </p:nvSpPr>
        <p:spPr>
          <a:xfrm rot="5400000">
            <a:off x="9233562" y="2578525"/>
            <a:ext cx="4114800" cy="365125"/>
          </a:xfrm>
        </p:spPr>
        <p:txBody>
          <a:bodyPr vert="horz" lIns="91440" tIns="45720" rIns="91440" bIns="45720" rtlCol="0" anchor="ctr">
            <a:normAutofit fontScale="92500"/>
          </a:bodyPr>
          <a:lstStyle/>
          <a:p>
            <a:r>
              <a:rPr lang="en-US" cap="all"/>
              <a:t>Software Engineering Process &amp; Tools</a:t>
            </a:r>
            <a:endParaRPr lang="en-US" cap="all">
              <a:solidFill>
                <a:srgbClr val="000000"/>
              </a:solidFill>
            </a:endParaRPr>
          </a:p>
          <a:p>
            <a:pPr>
              <a:spcAft>
                <a:spcPts val="600"/>
              </a:spcAft>
            </a:pPr>
            <a:endParaRPr lang="en-US" sz="1050" b="1" kern="1200" cap="all" spc="300" baseline="0">
              <a:latin typeface="+mn-lt"/>
            </a:endParaRPr>
          </a:p>
        </p:txBody>
      </p:sp>
      <p:sp>
        <p:nvSpPr>
          <p:cNvPr id="7" name="Slide Number Placeholder 6">
            <a:extLst>
              <a:ext uri="{FF2B5EF4-FFF2-40B4-BE49-F238E27FC236}">
                <a16:creationId xmlns:a16="http://schemas.microsoft.com/office/drawing/2014/main" id="{04BEFEEB-0F02-81FB-34BE-4F68D4407876}"/>
              </a:ext>
            </a:extLst>
          </p:cNvPr>
          <p:cNvSpPr>
            <a:spLocks noGrp="1"/>
          </p:cNvSpPr>
          <p:nvPr>
            <p:ph type="sldNum" sz="quarter" idx="12"/>
          </p:nvPr>
        </p:nvSpPr>
        <p:spPr>
          <a:xfrm>
            <a:off x="10821701" y="5672706"/>
            <a:ext cx="951908" cy="754673"/>
          </a:xfrm>
        </p:spPr>
        <p:txBody>
          <a:bodyPr vert="horz" lIns="91440" tIns="45720" rIns="91440" bIns="45720" rtlCol="0" anchor="ctr">
            <a:normAutofit/>
          </a:bodyPr>
          <a:lstStyle/>
          <a:p>
            <a:pPr>
              <a:spcAft>
                <a:spcPts val="600"/>
              </a:spcAft>
            </a:pPr>
            <a:fld id="{42B7CBA4-B6F8-42AF-9F87-A3019C537482}" type="slidenum">
              <a:rPr lang="en-US" smtClean="0"/>
              <a:pPr>
                <a:spcAft>
                  <a:spcPts val="600"/>
                </a:spcAft>
              </a:pPr>
              <a:t>13</a:t>
            </a:fld>
            <a:endParaRPr lang="en-US"/>
          </a:p>
        </p:txBody>
      </p:sp>
      <p:pic>
        <p:nvPicPr>
          <p:cNvPr id="10" name="Picture 9">
            <a:extLst>
              <a:ext uri="{FF2B5EF4-FFF2-40B4-BE49-F238E27FC236}">
                <a16:creationId xmlns:a16="http://schemas.microsoft.com/office/drawing/2014/main" id="{D5EAB469-81D9-DF08-408B-DC9533D05B9F}"/>
              </a:ext>
            </a:extLst>
          </p:cNvPr>
          <p:cNvPicPr>
            <a:picLocks noChangeAspect="1"/>
          </p:cNvPicPr>
          <p:nvPr/>
        </p:nvPicPr>
        <p:blipFill>
          <a:blip r:embed="rId2"/>
          <a:stretch>
            <a:fillRect/>
          </a:stretch>
        </p:blipFill>
        <p:spPr>
          <a:xfrm>
            <a:off x="413285" y="340330"/>
            <a:ext cx="4362384" cy="3015247"/>
          </a:xfrm>
          <a:prstGeom prst="rect">
            <a:avLst/>
          </a:prstGeom>
        </p:spPr>
      </p:pic>
      <p:sp>
        <p:nvSpPr>
          <p:cNvPr id="14" name="TextBox 13">
            <a:extLst>
              <a:ext uri="{FF2B5EF4-FFF2-40B4-BE49-F238E27FC236}">
                <a16:creationId xmlns:a16="http://schemas.microsoft.com/office/drawing/2014/main" id="{4AD2D419-6497-AB9F-4196-81DDA334C020}"/>
              </a:ext>
            </a:extLst>
          </p:cNvPr>
          <p:cNvSpPr txBox="1"/>
          <p:nvPr/>
        </p:nvSpPr>
        <p:spPr>
          <a:xfrm>
            <a:off x="8690606" y="6068832"/>
            <a:ext cx="2071740" cy="430887"/>
          </a:xfrm>
          <a:prstGeom prst="rect">
            <a:avLst/>
          </a:prstGeom>
          <a:noFill/>
        </p:spPr>
        <p:txBody>
          <a:bodyPr wrap="square" rtlCol="0">
            <a:spAutoFit/>
          </a:bodyPr>
          <a:lstStyle/>
          <a:p>
            <a:r>
              <a:rPr lang="en-US" sz="1100">
                <a:solidFill>
                  <a:srgbClr val="CE796B"/>
                </a:solidFill>
              </a:rPr>
              <a:t>Prepared By: Esmatullah Akhtary</a:t>
            </a:r>
            <a:br>
              <a:rPr lang="en-US" sz="1100">
                <a:solidFill>
                  <a:srgbClr val="CE796B"/>
                </a:solidFill>
              </a:rPr>
            </a:br>
            <a:r>
              <a:rPr lang="en-US" sz="1100">
                <a:solidFill>
                  <a:srgbClr val="CE796B"/>
                </a:solidFill>
              </a:rPr>
              <a:t>Student ID: s3941885</a:t>
            </a:r>
          </a:p>
        </p:txBody>
      </p:sp>
      <p:pic>
        <p:nvPicPr>
          <p:cNvPr id="4" name="Picture 3" descr="A screenshot of a computer&#10;&#10;Description automatically generated">
            <a:extLst>
              <a:ext uri="{FF2B5EF4-FFF2-40B4-BE49-F238E27FC236}">
                <a16:creationId xmlns:a16="http://schemas.microsoft.com/office/drawing/2014/main" id="{74FA9327-627B-FC15-AB7C-FE2582615E2D}"/>
              </a:ext>
            </a:extLst>
          </p:cNvPr>
          <p:cNvPicPr>
            <a:picLocks noChangeAspect="1"/>
          </p:cNvPicPr>
          <p:nvPr/>
        </p:nvPicPr>
        <p:blipFill>
          <a:blip r:embed="rId3"/>
          <a:stretch>
            <a:fillRect/>
          </a:stretch>
        </p:blipFill>
        <p:spPr>
          <a:xfrm>
            <a:off x="440300" y="3427106"/>
            <a:ext cx="4335256" cy="2996495"/>
          </a:xfrm>
          <a:prstGeom prst="rect">
            <a:avLst/>
          </a:prstGeom>
        </p:spPr>
      </p:pic>
    </p:spTree>
    <p:extLst>
      <p:ext uri="{BB962C8B-B14F-4D97-AF65-F5344CB8AC3E}">
        <p14:creationId xmlns:p14="http://schemas.microsoft.com/office/powerpoint/2010/main" val="3444936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4AEFDA-B1D0-B336-AD7D-C819682DC13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44DBF16-353F-97D8-8A2B-773AA881EAD9}"/>
              </a:ext>
            </a:extLst>
          </p:cNvPr>
          <p:cNvSpPr>
            <a:spLocks noGrp="1"/>
          </p:cNvSpPr>
          <p:nvPr>
            <p:ph type="title"/>
          </p:nvPr>
        </p:nvSpPr>
        <p:spPr>
          <a:xfrm>
            <a:off x="837513" y="586798"/>
            <a:ext cx="9396733" cy="1086646"/>
          </a:xfrm>
        </p:spPr>
        <p:txBody>
          <a:bodyPr lIns="91440" tIns="45720" rIns="91440" bIns="45720" anchor="ctr">
            <a:normAutofit/>
          </a:bodyPr>
          <a:lstStyle/>
          <a:p>
            <a:r>
              <a:rPr lang="en-US"/>
              <a:t>Manage Medical Records - 1</a:t>
            </a:r>
          </a:p>
        </p:txBody>
      </p:sp>
      <p:sp>
        <p:nvSpPr>
          <p:cNvPr id="17" name="Footer Placeholder 16">
            <a:extLst>
              <a:ext uri="{FF2B5EF4-FFF2-40B4-BE49-F238E27FC236}">
                <a16:creationId xmlns:a16="http://schemas.microsoft.com/office/drawing/2014/main" id="{02D74764-6C1E-397F-7AB3-0EB90FA513E9}"/>
              </a:ext>
            </a:extLst>
          </p:cNvPr>
          <p:cNvSpPr>
            <a:spLocks noGrp="1"/>
          </p:cNvSpPr>
          <p:nvPr>
            <p:ph type="ftr" sz="quarter" idx="11"/>
          </p:nvPr>
        </p:nvSpPr>
        <p:spPr>
          <a:xfrm rot="5400000">
            <a:off x="9233562" y="2578525"/>
            <a:ext cx="4114800" cy="365125"/>
          </a:xfrm>
        </p:spPr>
        <p:txBody>
          <a:bodyPr lIns="91440" tIns="45720" rIns="91440" bIns="45720" anchor="t"/>
          <a:lstStyle/>
          <a:p>
            <a:r>
              <a:rPr lang="en-US"/>
              <a:t>Software Engineering Process &amp; Tools</a:t>
            </a:r>
            <a:endParaRPr lang="en-US">
              <a:solidFill>
                <a:srgbClr val="000000"/>
              </a:solidFill>
            </a:endParaRPr>
          </a:p>
          <a:p>
            <a:endParaRPr lang="en-US"/>
          </a:p>
        </p:txBody>
      </p:sp>
      <p:sp>
        <p:nvSpPr>
          <p:cNvPr id="18" name="Slide Number Placeholder 17">
            <a:extLst>
              <a:ext uri="{FF2B5EF4-FFF2-40B4-BE49-F238E27FC236}">
                <a16:creationId xmlns:a16="http://schemas.microsoft.com/office/drawing/2014/main" id="{00264E3D-DA4A-ED59-EEBE-56859CF89784}"/>
              </a:ext>
            </a:extLst>
          </p:cNvPr>
          <p:cNvSpPr>
            <a:spLocks noGrp="1"/>
          </p:cNvSpPr>
          <p:nvPr>
            <p:ph type="sldNum" sz="quarter" idx="12"/>
          </p:nvPr>
        </p:nvSpPr>
        <p:spPr>
          <a:xfrm>
            <a:off x="10821701" y="5672706"/>
            <a:ext cx="951908" cy="754673"/>
          </a:xfrm>
        </p:spPr>
        <p:txBody>
          <a:bodyPr/>
          <a:lstStyle/>
          <a:p>
            <a:fld id="{5709AFD8-D051-4223-B8CF-1EC150CE8836}" type="slidenum">
              <a:rPr lang="en-US" smtClean="0"/>
              <a:pPr/>
              <a:t>14</a:t>
            </a:fld>
            <a:endParaRPr lang="en-US"/>
          </a:p>
        </p:txBody>
      </p:sp>
      <p:sp>
        <p:nvSpPr>
          <p:cNvPr id="4" name="Text Placeholder 3">
            <a:extLst>
              <a:ext uri="{FF2B5EF4-FFF2-40B4-BE49-F238E27FC236}">
                <a16:creationId xmlns:a16="http://schemas.microsoft.com/office/drawing/2014/main" id="{74CFB976-EEC1-A40A-E967-1A8387550FDD}"/>
              </a:ext>
            </a:extLst>
          </p:cNvPr>
          <p:cNvSpPr>
            <a:spLocks noGrp="1"/>
          </p:cNvSpPr>
          <p:nvPr>
            <p:ph type="body" sz="quarter" idx="15"/>
          </p:nvPr>
        </p:nvSpPr>
        <p:spPr>
          <a:xfrm>
            <a:off x="837513" y="1472915"/>
            <a:ext cx="3230217" cy="665481"/>
          </a:xfrm>
        </p:spPr>
        <p:txBody>
          <a:bodyPr lIns="91440" tIns="45720" rIns="91440" bIns="45720" anchor="t"/>
          <a:lstStyle/>
          <a:p>
            <a:r>
              <a:rPr lang="en-US"/>
              <a:t>Medical Records Table</a:t>
            </a:r>
          </a:p>
        </p:txBody>
      </p:sp>
      <p:pic>
        <p:nvPicPr>
          <p:cNvPr id="6" name="Picture 5">
            <a:extLst>
              <a:ext uri="{FF2B5EF4-FFF2-40B4-BE49-F238E27FC236}">
                <a16:creationId xmlns:a16="http://schemas.microsoft.com/office/drawing/2014/main" id="{9DC41449-7C01-5952-F406-05D07944F427}"/>
              </a:ext>
            </a:extLst>
          </p:cNvPr>
          <p:cNvPicPr>
            <a:picLocks noChangeAspect="1"/>
          </p:cNvPicPr>
          <p:nvPr/>
        </p:nvPicPr>
        <p:blipFill>
          <a:blip r:embed="rId3"/>
          <a:stretch>
            <a:fillRect/>
          </a:stretch>
        </p:blipFill>
        <p:spPr>
          <a:xfrm>
            <a:off x="837513" y="2014999"/>
            <a:ext cx="9576122" cy="3251196"/>
          </a:xfrm>
          <a:prstGeom prst="rect">
            <a:avLst/>
          </a:prstGeom>
        </p:spPr>
      </p:pic>
    </p:spTree>
    <p:extLst>
      <p:ext uri="{BB962C8B-B14F-4D97-AF65-F5344CB8AC3E}">
        <p14:creationId xmlns:p14="http://schemas.microsoft.com/office/powerpoint/2010/main" val="900416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23C36-CC45-2771-CC65-A2C90489F0C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C709C9E-B646-E87A-08F4-1687A4DC58EE}"/>
              </a:ext>
            </a:extLst>
          </p:cNvPr>
          <p:cNvSpPr>
            <a:spLocks noGrp="1"/>
          </p:cNvSpPr>
          <p:nvPr>
            <p:ph type="title"/>
          </p:nvPr>
        </p:nvSpPr>
        <p:spPr>
          <a:xfrm>
            <a:off x="837513" y="586798"/>
            <a:ext cx="9396733" cy="1086646"/>
          </a:xfrm>
        </p:spPr>
        <p:txBody>
          <a:bodyPr lIns="91440" tIns="45720" rIns="91440" bIns="45720" anchor="ctr">
            <a:normAutofit/>
          </a:bodyPr>
          <a:lstStyle/>
          <a:p>
            <a:r>
              <a:rPr lang="en-US"/>
              <a:t>Manage Medical Records - 2</a:t>
            </a:r>
          </a:p>
        </p:txBody>
      </p:sp>
      <p:sp>
        <p:nvSpPr>
          <p:cNvPr id="17" name="Footer Placeholder 16">
            <a:extLst>
              <a:ext uri="{FF2B5EF4-FFF2-40B4-BE49-F238E27FC236}">
                <a16:creationId xmlns:a16="http://schemas.microsoft.com/office/drawing/2014/main" id="{71BDA30E-3B50-97BA-574C-38B1805FF1BD}"/>
              </a:ext>
            </a:extLst>
          </p:cNvPr>
          <p:cNvSpPr>
            <a:spLocks noGrp="1"/>
          </p:cNvSpPr>
          <p:nvPr>
            <p:ph type="ftr" sz="quarter" idx="11"/>
          </p:nvPr>
        </p:nvSpPr>
        <p:spPr>
          <a:xfrm rot="5400000">
            <a:off x="9233562" y="2578525"/>
            <a:ext cx="4114800" cy="365125"/>
          </a:xfrm>
        </p:spPr>
        <p:txBody>
          <a:bodyPr lIns="91440" tIns="45720" rIns="91440" bIns="45720" anchor="t"/>
          <a:lstStyle/>
          <a:p>
            <a:r>
              <a:rPr lang="en-US"/>
              <a:t>Software Engineering Process &amp; Tools</a:t>
            </a:r>
            <a:endParaRPr lang="en-US">
              <a:solidFill>
                <a:srgbClr val="000000"/>
              </a:solidFill>
            </a:endParaRPr>
          </a:p>
          <a:p>
            <a:endParaRPr lang="en-US"/>
          </a:p>
        </p:txBody>
      </p:sp>
      <p:sp>
        <p:nvSpPr>
          <p:cNvPr id="18" name="Slide Number Placeholder 17">
            <a:extLst>
              <a:ext uri="{FF2B5EF4-FFF2-40B4-BE49-F238E27FC236}">
                <a16:creationId xmlns:a16="http://schemas.microsoft.com/office/drawing/2014/main" id="{ACECED42-4BED-AC84-3AE8-510C47932802}"/>
              </a:ext>
            </a:extLst>
          </p:cNvPr>
          <p:cNvSpPr>
            <a:spLocks noGrp="1"/>
          </p:cNvSpPr>
          <p:nvPr>
            <p:ph type="sldNum" sz="quarter" idx="12"/>
          </p:nvPr>
        </p:nvSpPr>
        <p:spPr>
          <a:xfrm>
            <a:off x="10821701" y="5672706"/>
            <a:ext cx="951908" cy="754673"/>
          </a:xfrm>
        </p:spPr>
        <p:txBody>
          <a:bodyPr/>
          <a:lstStyle/>
          <a:p>
            <a:fld id="{5709AFD8-D051-4223-B8CF-1EC150CE8836}" type="slidenum">
              <a:rPr lang="en-US" smtClean="0"/>
              <a:pPr/>
              <a:t>15</a:t>
            </a:fld>
            <a:endParaRPr lang="en-US"/>
          </a:p>
        </p:txBody>
      </p:sp>
      <p:sp>
        <p:nvSpPr>
          <p:cNvPr id="4" name="Text Placeholder 3">
            <a:extLst>
              <a:ext uri="{FF2B5EF4-FFF2-40B4-BE49-F238E27FC236}">
                <a16:creationId xmlns:a16="http://schemas.microsoft.com/office/drawing/2014/main" id="{0AAB635D-3C51-E045-321E-88A6D299173C}"/>
              </a:ext>
            </a:extLst>
          </p:cNvPr>
          <p:cNvSpPr>
            <a:spLocks noGrp="1"/>
          </p:cNvSpPr>
          <p:nvPr>
            <p:ph type="body" sz="quarter" idx="15"/>
          </p:nvPr>
        </p:nvSpPr>
        <p:spPr>
          <a:xfrm>
            <a:off x="837513" y="1472915"/>
            <a:ext cx="3230217" cy="665481"/>
          </a:xfrm>
        </p:spPr>
        <p:txBody>
          <a:bodyPr lIns="91440" tIns="45720" rIns="91440" bIns="45720" anchor="t"/>
          <a:lstStyle/>
          <a:p>
            <a:r>
              <a:rPr lang="en-US"/>
              <a:t>Medical Record</a:t>
            </a:r>
          </a:p>
        </p:txBody>
      </p:sp>
      <p:pic>
        <p:nvPicPr>
          <p:cNvPr id="5" name="Picture 4">
            <a:extLst>
              <a:ext uri="{FF2B5EF4-FFF2-40B4-BE49-F238E27FC236}">
                <a16:creationId xmlns:a16="http://schemas.microsoft.com/office/drawing/2014/main" id="{8628127E-2AD9-A059-1BF7-A004539CD959}"/>
              </a:ext>
            </a:extLst>
          </p:cNvPr>
          <p:cNvPicPr>
            <a:picLocks noChangeAspect="1"/>
          </p:cNvPicPr>
          <p:nvPr/>
        </p:nvPicPr>
        <p:blipFill>
          <a:blip r:embed="rId3"/>
          <a:stretch>
            <a:fillRect/>
          </a:stretch>
        </p:blipFill>
        <p:spPr>
          <a:xfrm>
            <a:off x="927900" y="1986680"/>
            <a:ext cx="4249314" cy="3523433"/>
          </a:xfrm>
          <a:prstGeom prst="rect">
            <a:avLst/>
          </a:prstGeom>
        </p:spPr>
      </p:pic>
      <p:pic>
        <p:nvPicPr>
          <p:cNvPr id="8" name="Picture 7">
            <a:extLst>
              <a:ext uri="{FF2B5EF4-FFF2-40B4-BE49-F238E27FC236}">
                <a16:creationId xmlns:a16="http://schemas.microsoft.com/office/drawing/2014/main" id="{B3D1D8AA-E241-3294-57FF-42B7E780904C}"/>
              </a:ext>
            </a:extLst>
          </p:cNvPr>
          <p:cNvPicPr>
            <a:picLocks noChangeAspect="1"/>
          </p:cNvPicPr>
          <p:nvPr/>
        </p:nvPicPr>
        <p:blipFill>
          <a:blip r:embed="rId4"/>
          <a:stretch>
            <a:fillRect/>
          </a:stretch>
        </p:blipFill>
        <p:spPr>
          <a:xfrm>
            <a:off x="5601478" y="1986680"/>
            <a:ext cx="4632768" cy="3523433"/>
          </a:xfrm>
          <a:prstGeom prst="rect">
            <a:avLst/>
          </a:prstGeom>
        </p:spPr>
      </p:pic>
      <p:sp>
        <p:nvSpPr>
          <p:cNvPr id="9" name="Text Placeholder 3">
            <a:extLst>
              <a:ext uri="{FF2B5EF4-FFF2-40B4-BE49-F238E27FC236}">
                <a16:creationId xmlns:a16="http://schemas.microsoft.com/office/drawing/2014/main" id="{C74382AC-CDD2-AE69-EF0A-9F469084B599}"/>
              </a:ext>
            </a:extLst>
          </p:cNvPr>
          <p:cNvSpPr txBox="1">
            <a:spLocks/>
          </p:cNvSpPr>
          <p:nvPr/>
        </p:nvSpPr>
        <p:spPr>
          <a:xfrm>
            <a:off x="5535879" y="1472915"/>
            <a:ext cx="3230217" cy="665481"/>
          </a:xfrm>
          <a:prstGeom prst="rect">
            <a:avLst/>
          </a:prstGeom>
        </p:spPr>
        <p:txBody>
          <a:bodyPr lIns="91440" tIns="45720" rIns="91440" bIns="45720" anchor="t"/>
          <a:lstStyle>
            <a:lvl1pPr marL="0" indent="0" algn="l" defTabSz="914400" rtl="0" eaLnBrk="1" latinLnBrk="0" hangingPunct="1">
              <a:lnSpc>
                <a:spcPct val="140000"/>
              </a:lnSpc>
              <a:spcBef>
                <a:spcPts val="1000"/>
              </a:spcBef>
              <a:buFont typeface="Arial" panose="020B0604020202020204" pitchFamily="34" charset="0"/>
              <a:buNone/>
              <a:defRPr sz="2400" b="1" kern="1200">
                <a:solidFill>
                  <a:schemeClr val="accent3">
                    <a:lumMod val="75000"/>
                  </a:schemeClr>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Add a Medical Record</a:t>
            </a:r>
          </a:p>
        </p:txBody>
      </p:sp>
    </p:spTree>
    <p:extLst>
      <p:ext uri="{BB962C8B-B14F-4D97-AF65-F5344CB8AC3E}">
        <p14:creationId xmlns:p14="http://schemas.microsoft.com/office/powerpoint/2010/main" val="23569770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6" name="Rectangle 245">
            <a:extLst>
              <a:ext uri="{FF2B5EF4-FFF2-40B4-BE49-F238E27FC236}">
                <a16:creationId xmlns:a16="http://schemas.microsoft.com/office/drawing/2014/main" id="{8FBA68A5-A7C7-4D91-AB95-6E0B6FFD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ctangle 246">
            <a:extLst>
              <a:ext uri="{FF2B5EF4-FFF2-40B4-BE49-F238E27FC236}">
                <a16:creationId xmlns:a16="http://schemas.microsoft.com/office/drawing/2014/main" id="{DA4051E3-92B2-42FC-BB3D-372E4A614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744" y="334928"/>
            <a:ext cx="11456511"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8" name="Straight Connector 247">
            <a:extLst>
              <a:ext uri="{FF2B5EF4-FFF2-40B4-BE49-F238E27FC236}">
                <a16:creationId xmlns:a16="http://schemas.microsoft.com/office/drawing/2014/main" id="{3C425084-C97A-4C25-AE47-DDECF2DD3A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748698"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96A478A1-0B34-4F2B-88FA-CF47551E5D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C7F5CC56-CBE8-4152-AD5E-982DD286AA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6707" y="1905000"/>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251" name="Rectangle 250">
            <a:extLst>
              <a:ext uri="{FF2B5EF4-FFF2-40B4-BE49-F238E27FC236}">
                <a16:creationId xmlns:a16="http://schemas.microsoft.com/office/drawing/2014/main" id="{DE5704B8-AFBC-4883-AB71-BCA6D22283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a:extLst>
              <a:ext uri="{FF2B5EF4-FFF2-40B4-BE49-F238E27FC236}">
                <a16:creationId xmlns:a16="http://schemas.microsoft.com/office/drawing/2014/main" id="{21DA08C0-4447-4F43-902F-1C63E1711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4BDC65-7EFD-BA07-D403-6C1C9CF78549}"/>
              </a:ext>
            </a:extLst>
          </p:cNvPr>
          <p:cNvSpPr>
            <a:spLocks noGrp="1"/>
          </p:cNvSpPr>
          <p:nvPr>
            <p:ph type="title"/>
          </p:nvPr>
        </p:nvSpPr>
        <p:spPr>
          <a:xfrm>
            <a:off x="4797190" y="518620"/>
            <a:ext cx="5583764" cy="1043220"/>
          </a:xfrm>
        </p:spPr>
        <p:txBody>
          <a:bodyPr vert="horz" lIns="91440" tIns="45720" rIns="91440" bIns="45720" rtlCol="0" anchor="ctr">
            <a:normAutofit/>
          </a:bodyPr>
          <a:lstStyle/>
          <a:p>
            <a:r>
              <a:rPr lang="en-US" sz="3400"/>
              <a:t>Educational Resources</a:t>
            </a:r>
          </a:p>
        </p:txBody>
      </p:sp>
      <p:pic>
        <p:nvPicPr>
          <p:cNvPr id="9" name="Picture Placeholder 8" descr="A screenshot of a computer&#10;&#10;Description automatically generated">
            <a:extLst>
              <a:ext uri="{FF2B5EF4-FFF2-40B4-BE49-F238E27FC236}">
                <a16:creationId xmlns:a16="http://schemas.microsoft.com/office/drawing/2014/main" id="{8FDD675B-E136-2BC1-0AD7-4E5CB84A4CE2}"/>
              </a:ext>
            </a:extLst>
          </p:cNvPr>
          <p:cNvPicPr>
            <a:picLocks noGrp="1" noChangeAspect="1"/>
          </p:cNvPicPr>
          <p:nvPr>
            <p:ph type="pic" sz="quarter" idx="14"/>
          </p:nvPr>
        </p:nvPicPr>
        <p:blipFill>
          <a:blip r:embed="rId2"/>
          <a:srcRect r="3132" b="2"/>
          <a:stretch/>
        </p:blipFill>
        <p:spPr>
          <a:xfrm>
            <a:off x="-1359" y="10"/>
            <a:ext cx="3853408" cy="2287302"/>
          </a:xfrm>
          <a:prstGeom prst="rect">
            <a:avLst/>
          </a:prstGeom>
        </p:spPr>
      </p:pic>
      <p:pic>
        <p:nvPicPr>
          <p:cNvPr id="8" name="Picture Placeholder 7" descr="Screenshot of a screenshot of a person walking a dog&#10;&#10;Description automatically generated">
            <a:extLst>
              <a:ext uri="{FF2B5EF4-FFF2-40B4-BE49-F238E27FC236}">
                <a16:creationId xmlns:a16="http://schemas.microsoft.com/office/drawing/2014/main" id="{8F2B69C2-C145-F675-36EE-9EB8602FB451}"/>
              </a:ext>
            </a:extLst>
          </p:cNvPr>
          <p:cNvPicPr>
            <a:picLocks noGrp="1" noChangeAspect="1"/>
          </p:cNvPicPr>
          <p:nvPr>
            <p:ph type="pic" sz="quarter" idx="13"/>
          </p:nvPr>
        </p:nvPicPr>
        <p:blipFill>
          <a:blip r:embed="rId3"/>
          <a:srcRect r="3132" b="2"/>
          <a:stretch/>
        </p:blipFill>
        <p:spPr>
          <a:xfrm>
            <a:off x="-1359" y="2287242"/>
            <a:ext cx="3853408" cy="2287312"/>
          </a:xfrm>
          <a:prstGeom prst="rect">
            <a:avLst/>
          </a:prstGeom>
        </p:spPr>
      </p:pic>
      <p:pic>
        <p:nvPicPr>
          <p:cNvPr id="3" name="Content Placeholder 2" descr="A screenshot of a computer screen&#10;&#10;Description automatically generated">
            <a:extLst>
              <a:ext uri="{FF2B5EF4-FFF2-40B4-BE49-F238E27FC236}">
                <a16:creationId xmlns:a16="http://schemas.microsoft.com/office/drawing/2014/main" id="{73E6481D-6666-52D0-BF35-9E7BEFC8E086}"/>
              </a:ext>
            </a:extLst>
          </p:cNvPr>
          <p:cNvPicPr>
            <a:picLocks noChangeAspect="1"/>
          </p:cNvPicPr>
          <p:nvPr/>
        </p:nvPicPr>
        <p:blipFill>
          <a:blip r:embed="rId4"/>
          <a:srcRect l="976" r="2156" b="2"/>
          <a:stretch/>
        </p:blipFill>
        <p:spPr>
          <a:xfrm>
            <a:off x="-1359" y="4570688"/>
            <a:ext cx="3853408" cy="2287312"/>
          </a:xfrm>
          <a:prstGeom prst="rect">
            <a:avLst/>
          </a:prstGeom>
        </p:spPr>
      </p:pic>
      <p:sp>
        <p:nvSpPr>
          <p:cNvPr id="149" name="Content Placeholder 84">
            <a:extLst>
              <a:ext uri="{FF2B5EF4-FFF2-40B4-BE49-F238E27FC236}">
                <a16:creationId xmlns:a16="http://schemas.microsoft.com/office/drawing/2014/main" id="{2C4E5006-0400-EE05-1181-59B7E3D82286}"/>
              </a:ext>
            </a:extLst>
          </p:cNvPr>
          <p:cNvSpPr>
            <a:spLocks noGrp="1"/>
          </p:cNvSpPr>
          <p:nvPr>
            <p:ph idx="1"/>
          </p:nvPr>
        </p:nvSpPr>
        <p:spPr>
          <a:xfrm>
            <a:off x="4797191" y="2400305"/>
            <a:ext cx="5445454" cy="3272397"/>
          </a:xfrm>
        </p:spPr>
        <p:txBody>
          <a:bodyPr vert="horz" lIns="91440" tIns="45720" rIns="91440" bIns="45720" rtlCol="0" anchor="t">
            <a:normAutofit/>
          </a:bodyPr>
          <a:lstStyle/>
          <a:p>
            <a:pPr indent="-228600">
              <a:lnSpc>
                <a:spcPct val="130000"/>
              </a:lnSpc>
              <a:buFont typeface="Arial" panose="020B0604020202020204" pitchFamily="34" charset="0"/>
              <a:buChar char="•"/>
            </a:pPr>
            <a:r>
              <a:rPr lang="en-US" sz="1400"/>
              <a:t>Filtering feature to allow users to refine educational resources by type (e.g., Article, Video, Guide) and tag (e.g., Trending, Best Practices).</a:t>
            </a:r>
          </a:p>
          <a:p>
            <a:pPr indent="-228600">
              <a:lnSpc>
                <a:spcPct val="130000"/>
              </a:lnSpc>
              <a:buFont typeface="Arial" panose="020B0604020202020204" pitchFamily="34" charset="0"/>
              <a:buChar char="•"/>
            </a:pPr>
            <a:r>
              <a:rPr lang="en-US" sz="1400"/>
              <a:t>The filters are applied, and users can easily find relevant resources. Once filtered, resources are displayed with a "Read More" button that redirects the user to a detailed view of the resource.</a:t>
            </a:r>
          </a:p>
          <a:p>
            <a:pPr indent="-228600">
              <a:lnSpc>
                <a:spcPct val="130000"/>
              </a:lnSpc>
              <a:buFont typeface="Arial" panose="020B0604020202020204" pitchFamily="34" charset="0"/>
              <a:buChar char="•"/>
            </a:pPr>
            <a:r>
              <a:rPr lang="en-US" sz="1400"/>
              <a:t>The filtering is implemented by </a:t>
            </a:r>
            <a:r>
              <a:rPr lang="en-US" sz="1400" err="1"/>
              <a:t>Thymeleaf</a:t>
            </a:r>
            <a:r>
              <a:rPr lang="en-US" sz="1400"/>
              <a:t> and Spring Boot’s handling to dynamically display filtered results as cards.</a:t>
            </a:r>
          </a:p>
          <a:p>
            <a:pPr indent="-228600">
              <a:lnSpc>
                <a:spcPct val="130000"/>
              </a:lnSpc>
              <a:buFont typeface="Arial" panose="020B0604020202020204" pitchFamily="34" charset="0"/>
              <a:buChar char="•"/>
            </a:pPr>
            <a:r>
              <a:rPr lang="en-US" sz="1400"/>
              <a:t> A link to detailed resource page is provided by the Read More button.</a:t>
            </a:r>
          </a:p>
        </p:txBody>
      </p:sp>
      <p:sp>
        <p:nvSpPr>
          <p:cNvPr id="6" name="Footer Placeholder 5">
            <a:extLst>
              <a:ext uri="{FF2B5EF4-FFF2-40B4-BE49-F238E27FC236}">
                <a16:creationId xmlns:a16="http://schemas.microsoft.com/office/drawing/2014/main" id="{62FD9CBF-7C53-4E09-B50C-C5E2E49CC9ED}"/>
              </a:ext>
            </a:extLst>
          </p:cNvPr>
          <p:cNvSpPr>
            <a:spLocks noGrp="1"/>
          </p:cNvSpPr>
          <p:nvPr>
            <p:ph type="ftr" sz="quarter" idx="11"/>
          </p:nvPr>
        </p:nvSpPr>
        <p:spPr>
          <a:xfrm rot="5400000">
            <a:off x="9233562" y="2578525"/>
            <a:ext cx="4114800" cy="365125"/>
          </a:xfrm>
        </p:spPr>
        <p:txBody>
          <a:bodyPr vert="horz" lIns="91440" tIns="45720" rIns="91440" bIns="45720" rtlCol="0" anchor="ctr">
            <a:normAutofit fontScale="92500"/>
          </a:bodyPr>
          <a:lstStyle/>
          <a:p>
            <a:r>
              <a:rPr lang="en-US" cap="all"/>
              <a:t>Software Engineering Process &amp; Tools</a:t>
            </a:r>
            <a:endParaRPr lang="en-US" cap="all">
              <a:solidFill>
                <a:srgbClr val="000000"/>
              </a:solidFill>
            </a:endParaRPr>
          </a:p>
          <a:p>
            <a:pPr>
              <a:spcAft>
                <a:spcPts val="600"/>
              </a:spcAft>
            </a:pPr>
            <a:endParaRPr lang="en-US" sz="1050" b="1" kern="1200" cap="all" spc="300" baseline="0">
              <a:latin typeface="+mn-lt"/>
            </a:endParaRPr>
          </a:p>
        </p:txBody>
      </p:sp>
      <p:cxnSp>
        <p:nvCxnSpPr>
          <p:cNvPr id="253" name="Straight Connector 252">
            <a:extLst>
              <a:ext uri="{FF2B5EF4-FFF2-40B4-BE49-F238E27FC236}">
                <a16:creationId xmlns:a16="http://schemas.microsoft.com/office/drawing/2014/main" id="{A80F982C-89FD-4E0D-8A3A-212F4AF371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748698"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7802798D-3F4E-1FB2-91BD-195652832B43}"/>
              </a:ext>
            </a:extLst>
          </p:cNvPr>
          <p:cNvSpPr>
            <a:spLocks noGrp="1"/>
          </p:cNvSpPr>
          <p:nvPr>
            <p:ph type="sldNum" sz="quarter" idx="12"/>
          </p:nvPr>
        </p:nvSpPr>
        <p:spPr>
          <a:xfrm>
            <a:off x="10821701" y="5672706"/>
            <a:ext cx="951908" cy="754673"/>
          </a:xfrm>
        </p:spPr>
        <p:txBody>
          <a:bodyPr vert="horz" lIns="91440" tIns="45720" rIns="91440" bIns="45720" rtlCol="0" anchor="ctr">
            <a:normAutofit/>
          </a:bodyPr>
          <a:lstStyle/>
          <a:p>
            <a:pPr>
              <a:spcAft>
                <a:spcPts val="600"/>
              </a:spcAft>
            </a:pPr>
            <a:fld id="{42B7CBA4-B6F8-42AF-9F87-A3019C537482}" type="slidenum">
              <a:rPr lang="en-US" smtClean="0"/>
              <a:pPr>
                <a:spcAft>
                  <a:spcPts val="600"/>
                </a:spcAft>
              </a:pPr>
              <a:t>16</a:t>
            </a:fld>
            <a:endParaRPr lang="en-US"/>
          </a:p>
        </p:txBody>
      </p:sp>
      <p:sp>
        <p:nvSpPr>
          <p:cNvPr id="254" name="Rectangle 253">
            <a:extLst>
              <a:ext uri="{FF2B5EF4-FFF2-40B4-BE49-F238E27FC236}">
                <a16:creationId xmlns:a16="http://schemas.microsoft.com/office/drawing/2014/main" id="{4313902D-DF5B-4466-BCA0-EAEF26061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5870" y="334928"/>
            <a:ext cx="7518386"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5" name="Straight Connector 254">
            <a:extLst>
              <a:ext uri="{FF2B5EF4-FFF2-40B4-BE49-F238E27FC236}">
                <a16:creationId xmlns:a16="http://schemas.microsoft.com/office/drawing/2014/main" id="{ED64EE27-1746-4D46-A866-AB6D1E7A6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5870" y="1905000"/>
            <a:ext cx="643751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A3498FCE-610E-4B6F-873D-87F261E454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5870" y="6047437"/>
            <a:ext cx="644282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8178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FBA68A5-A7C7-4D91-AB95-6E0B6FFD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A4051E3-92B2-42FC-BB3D-372E4A614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744" y="334928"/>
            <a:ext cx="11456511"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3C425084-C97A-4C25-AE47-DDECF2DD3A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748698"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6A478A1-0B34-4F2B-88FA-CF47551E5D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7F5CC56-CBE8-4152-AD5E-982DD286AA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6707" y="1905000"/>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C15A10B0-4A5A-4CAE-8969-E06810664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BD1E7E7-A3BF-4AB2-AFBA-5B84E5C97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82B090C0-B188-4276-9F50-29C187C528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748698"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313615B0-49A5-4AAD-832E-80829E3952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27342" y="334928"/>
            <a:ext cx="6296913"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69C20C-040C-03BB-E731-735C3D3966C0}"/>
              </a:ext>
            </a:extLst>
          </p:cNvPr>
          <p:cNvSpPr>
            <a:spLocks noGrp="1"/>
          </p:cNvSpPr>
          <p:nvPr>
            <p:ph type="title"/>
          </p:nvPr>
        </p:nvSpPr>
        <p:spPr>
          <a:xfrm>
            <a:off x="6044610" y="770864"/>
            <a:ext cx="4444096" cy="1405948"/>
          </a:xfrm>
        </p:spPr>
        <p:txBody>
          <a:bodyPr vert="horz" lIns="91440" tIns="45720" rIns="91440" bIns="45720" rtlCol="0" anchor="t">
            <a:noAutofit/>
          </a:bodyPr>
          <a:lstStyle/>
          <a:p>
            <a:r>
              <a:rPr lang="en-US" sz="3400">
                <a:ea typeface="+mj-lt"/>
                <a:cs typeface="+mj-lt"/>
              </a:rPr>
              <a:t>Save and Delete Features on the Profile Tab</a:t>
            </a:r>
            <a:endParaRPr lang="en-US" sz="3400"/>
          </a:p>
        </p:txBody>
      </p:sp>
      <p:pic>
        <p:nvPicPr>
          <p:cNvPr id="9" name="Picture Placeholder 8" descr="A screenshot of a computer&#10;&#10;Description automatically generated">
            <a:extLst>
              <a:ext uri="{FF2B5EF4-FFF2-40B4-BE49-F238E27FC236}">
                <a16:creationId xmlns:a16="http://schemas.microsoft.com/office/drawing/2014/main" id="{F707C156-01A8-C842-39BD-F8D9CB37FD73}"/>
              </a:ext>
            </a:extLst>
          </p:cNvPr>
          <p:cNvPicPr>
            <a:picLocks noGrp="1" noChangeAspect="1"/>
          </p:cNvPicPr>
          <p:nvPr>
            <p:ph type="pic" sz="quarter" idx="14"/>
          </p:nvPr>
        </p:nvPicPr>
        <p:blipFill>
          <a:blip r:embed="rId2"/>
          <a:srcRect l="7116" r="7113" b="-3"/>
          <a:stretch/>
        </p:blipFill>
        <p:spPr>
          <a:xfrm>
            <a:off x="-1" y="2"/>
            <a:ext cx="5159595" cy="3428999"/>
          </a:xfrm>
          <a:prstGeom prst="rect">
            <a:avLst/>
          </a:prstGeom>
        </p:spPr>
      </p:pic>
      <p:cxnSp>
        <p:nvCxnSpPr>
          <p:cNvPr id="32" name="Straight Connector 31">
            <a:extLst>
              <a:ext uri="{FF2B5EF4-FFF2-40B4-BE49-F238E27FC236}">
                <a16:creationId xmlns:a16="http://schemas.microsoft.com/office/drawing/2014/main" id="{38EC7B57-1316-4A4C-9795-4C01C590800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27342" y="2400300"/>
            <a:ext cx="5221356"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8" name="Picture Placeholder 7" descr="A screenshot of a computer&#10;&#10;Description automatically generated">
            <a:extLst>
              <a:ext uri="{FF2B5EF4-FFF2-40B4-BE49-F238E27FC236}">
                <a16:creationId xmlns:a16="http://schemas.microsoft.com/office/drawing/2014/main" id="{5CC12E8D-E8F4-00AC-8A87-7B103E43362E}"/>
              </a:ext>
            </a:extLst>
          </p:cNvPr>
          <p:cNvPicPr>
            <a:picLocks noGrp="1" noChangeAspect="1"/>
          </p:cNvPicPr>
          <p:nvPr>
            <p:ph type="pic" sz="quarter" idx="13"/>
          </p:nvPr>
        </p:nvPicPr>
        <p:blipFill>
          <a:blip r:embed="rId3"/>
          <a:srcRect l="4883" r="8974" b="1"/>
          <a:stretch/>
        </p:blipFill>
        <p:spPr>
          <a:xfrm>
            <a:off x="-1" y="3428999"/>
            <a:ext cx="5159595" cy="3429000"/>
          </a:xfrm>
          <a:prstGeom prst="rect">
            <a:avLst/>
          </a:prstGeom>
        </p:spPr>
      </p:pic>
      <p:sp>
        <p:nvSpPr>
          <p:cNvPr id="5" name="Content Placeholder 4">
            <a:extLst>
              <a:ext uri="{FF2B5EF4-FFF2-40B4-BE49-F238E27FC236}">
                <a16:creationId xmlns:a16="http://schemas.microsoft.com/office/drawing/2014/main" id="{A98CFCE2-25F7-0D3A-0BE8-5290A6EBE405}"/>
              </a:ext>
            </a:extLst>
          </p:cNvPr>
          <p:cNvSpPr>
            <a:spLocks noGrp="1"/>
          </p:cNvSpPr>
          <p:nvPr>
            <p:ph idx="1"/>
          </p:nvPr>
        </p:nvSpPr>
        <p:spPr>
          <a:xfrm>
            <a:off x="6096000" y="2933700"/>
            <a:ext cx="4206585" cy="2739006"/>
          </a:xfrm>
        </p:spPr>
        <p:txBody>
          <a:bodyPr vert="horz" lIns="91440" tIns="45720" rIns="91440" bIns="45720" rtlCol="0" anchor="t">
            <a:normAutofit/>
          </a:bodyPr>
          <a:lstStyle/>
          <a:p>
            <a:pPr indent="-228600">
              <a:lnSpc>
                <a:spcPct val="140000"/>
              </a:lnSpc>
              <a:buFont typeface="Arial" panose="020B0604020202020204" pitchFamily="34" charset="0"/>
              <a:buChar char="•"/>
            </a:pPr>
            <a:r>
              <a:rPr lang="en-US" sz="1400">
                <a:ea typeface="+mn-lt"/>
                <a:cs typeface="+mn-lt"/>
              </a:rPr>
              <a:t>Save Functionality</a:t>
            </a:r>
          </a:p>
          <a:p>
            <a:pPr lvl="1">
              <a:buFont typeface="Courier New" panose="020B0604020202020204" pitchFamily="34" charset="0"/>
              <a:buChar char="o"/>
            </a:pPr>
            <a:r>
              <a:rPr lang="en-US" sz="1400">
                <a:ea typeface="+mn-lt"/>
                <a:cs typeface="+mn-lt"/>
              </a:rPr>
              <a:t>links to revisit saved resource page</a:t>
            </a:r>
          </a:p>
          <a:p>
            <a:pPr indent="-228600">
              <a:lnSpc>
                <a:spcPct val="140000"/>
              </a:lnSpc>
              <a:buFont typeface="Arial" panose="020B0604020202020204" pitchFamily="34" charset="0"/>
              <a:buChar char="•"/>
            </a:pPr>
            <a:r>
              <a:rPr lang="en-US" sz="1400">
                <a:ea typeface="+mn-lt"/>
                <a:cs typeface="+mn-lt"/>
              </a:rPr>
              <a:t>Conditional Rendering</a:t>
            </a:r>
          </a:p>
          <a:p>
            <a:pPr lvl="1">
              <a:buFont typeface="Courier New" panose="020B0604020202020204" pitchFamily="34" charset="0"/>
              <a:buChar char="o"/>
            </a:pPr>
            <a:r>
              <a:rPr lang="en-US" sz="1400">
                <a:ea typeface="+mn-lt"/>
                <a:cs typeface="+mn-lt"/>
              </a:rPr>
              <a:t>buttons visible only for logged in users</a:t>
            </a:r>
          </a:p>
          <a:p>
            <a:pPr indent="-228600">
              <a:lnSpc>
                <a:spcPct val="140000"/>
              </a:lnSpc>
              <a:buFont typeface="Arial" panose="020B0604020202020204" pitchFamily="34" charset="0"/>
              <a:buChar char="•"/>
            </a:pPr>
            <a:r>
              <a:rPr lang="en-US" sz="1400">
                <a:ea typeface="+mn-lt"/>
                <a:cs typeface="+mn-lt"/>
              </a:rPr>
              <a:t>Manage Saved Resources</a:t>
            </a:r>
            <a:endParaRPr lang="en-US" sz="1400"/>
          </a:p>
          <a:p>
            <a:pPr lvl="1" indent="-228600">
              <a:lnSpc>
                <a:spcPct val="140000"/>
              </a:lnSpc>
              <a:buFont typeface="Courier New" panose="020B0604020202020204" pitchFamily="34" charset="0"/>
              <a:buChar char="o"/>
            </a:pPr>
            <a:r>
              <a:rPr lang="en-US" sz="1400"/>
              <a:t>deletion</a:t>
            </a:r>
          </a:p>
          <a:p>
            <a:pPr indent="-228600">
              <a:lnSpc>
                <a:spcPct val="140000"/>
              </a:lnSpc>
              <a:buFont typeface="Arial" panose="020B0604020202020204" pitchFamily="34" charset="0"/>
              <a:buChar char="•"/>
            </a:pPr>
            <a:endParaRPr lang="en-US" sz="1400"/>
          </a:p>
        </p:txBody>
      </p:sp>
      <p:sp>
        <p:nvSpPr>
          <p:cNvPr id="6" name="Footer Placeholder 5">
            <a:extLst>
              <a:ext uri="{FF2B5EF4-FFF2-40B4-BE49-F238E27FC236}">
                <a16:creationId xmlns:a16="http://schemas.microsoft.com/office/drawing/2014/main" id="{ED90E813-A150-2D9F-7D5B-C74CDD865879}"/>
              </a:ext>
            </a:extLst>
          </p:cNvPr>
          <p:cNvSpPr>
            <a:spLocks noGrp="1"/>
          </p:cNvSpPr>
          <p:nvPr>
            <p:ph type="ftr" sz="quarter" idx="11"/>
          </p:nvPr>
        </p:nvSpPr>
        <p:spPr>
          <a:xfrm rot="5400000">
            <a:off x="9233562" y="2578525"/>
            <a:ext cx="4114800" cy="365125"/>
          </a:xfrm>
        </p:spPr>
        <p:txBody>
          <a:bodyPr vert="horz" lIns="91440" tIns="45720" rIns="91440" bIns="45720" rtlCol="0" anchor="ctr">
            <a:normAutofit/>
          </a:bodyPr>
          <a:lstStyle/>
          <a:p>
            <a:pPr>
              <a:spcAft>
                <a:spcPts val="600"/>
              </a:spcAft>
            </a:pPr>
            <a:r>
              <a:rPr lang="en-US" sz="1000" b="1" cap="all"/>
              <a:t>Software engineering process &amp; tools</a:t>
            </a:r>
            <a:endParaRPr lang="en-US" sz="1000" b="1"/>
          </a:p>
        </p:txBody>
      </p:sp>
      <p:cxnSp>
        <p:nvCxnSpPr>
          <p:cNvPr id="34" name="Straight Connector 33">
            <a:extLst>
              <a:ext uri="{FF2B5EF4-FFF2-40B4-BE49-F238E27FC236}">
                <a16:creationId xmlns:a16="http://schemas.microsoft.com/office/drawing/2014/main" id="{5A3CF62C-29BB-4C16-AEDF-8274C80E81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27342" y="6047437"/>
            <a:ext cx="5221356"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880B26C0-3ADD-DC98-7D33-E0609BF2C58D}"/>
              </a:ext>
            </a:extLst>
          </p:cNvPr>
          <p:cNvSpPr>
            <a:spLocks noGrp="1"/>
          </p:cNvSpPr>
          <p:nvPr>
            <p:ph type="sldNum" sz="quarter" idx="12"/>
          </p:nvPr>
        </p:nvSpPr>
        <p:spPr>
          <a:xfrm>
            <a:off x="10821701" y="5672706"/>
            <a:ext cx="951908" cy="754673"/>
          </a:xfrm>
        </p:spPr>
        <p:txBody>
          <a:bodyPr vert="horz" lIns="91440" tIns="45720" rIns="91440" bIns="45720" rtlCol="0" anchor="ctr">
            <a:normAutofit/>
          </a:bodyPr>
          <a:lstStyle/>
          <a:p>
            <a:pPr>
              <a:spcAft>
                <a:spcPts val="600"/>
              </a:spcAft>
            </a:pPr>
            <a:fld id="{42B7CBA4-B6F8-42AF-9F87-A3019C537482}" type="slidenum">
              <a:rPr lang="en-US" smtClean="0"/>
              <a:pPr>
                <a:spcAft>
                  <a:spcPts val="600"/>
                </a:spcAft>
              </a:pPr>
              <a:t>17</a:t>
            </a:fld>
            <a:endParaRPr lang="en-US"/>
          </a:p>
        </p:txBody>
      </p:sp>
    </p:spTree>
    <p:extLst>
      <p:ext uri="{BB962C8B-B14F-4D97-AF65-F5344CB8AC3E}">
        <p14:creationId xmlns:p14="http://schemas.microsoft.com/office/powerpoint/2010/main" val="397754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9D6D8D-4EF5-4265-88C3-9A7C15E6DEC4}"/>
              </a:ext>
            </a:extLst>
          </p:cNvPr>
          <p:cNvSpPr>
            <a:spLocks noGrp="1"/>
          </p:cNvSpPr>
          <p:nvPr>
            <p:ph type="title"/>
          </p:nvPr>
        </p:nvSpPr>
        <p:spPr>
          <a:xfrm>
            <a:off x="837513" y="586798"/>
            <a:ext cx="9396733" cy="1086646"/>
          </a:xfrm>
        </p:spPr>
        <p:txBody>
          <a:bodyPr lIns="91440" tIns="45720" rIns="91440" bIns="45720" anchor="ctr">
            <a:normAutofit/>
          </a:bodyPr>
          <a:lstStyle/>
          <a:p>
            <a:r>
              <a:rPr lang="en-US"/>
              <a:t>Prescription Tracking</a:t>
            </a:r>
          </a:p>
        </p:txBody>
      </p:sp>
      <p:sp>
        <p:nvSpPr>
          <p:cNvPr id="17" name="Footer Placeholder 16">
            <a:extLst>
              <a:ext uri="{FF2B5EF4-FFF2-40B4-BE49-F238E27FC236}">
                <a16:creationId xmlns:a16="http://schemas.microsoft.com/office/drawing/2014/main" id="{9CC598A7-1589-4155-8E9E-6556F34CFFBF}"/>
              </a:ext>
            </a:extLst>
          </p:cNvPr>
          <p:cNvSpPr>
            <a:spLocks noGrp="1"/>
          </p:cNvSpPr>
          <p:nvPr>
            <p:ph type="ftr" sz="quarter" idx="11"/>
          </p:nvPr>
        </p:nvSpPr>
        <p:spPr>
          <a:xfrm rot="5400000">
            <a:off x="9233562" y="2578525"/>
            <a:ext cx="4114800" cy="365125"/>
          </a:xfrm>
        </p:spPr>
        <p:txBody>
          <a:bodyPr lIns="91440" tIns="45720" rIns="91440" bIns="45720" anchor="t"/>
          <a:lstStyle/>
          <a:p>
            <a:r>
              <a:rPr lang="en-US"/>
              <a:t>Software Engineering Process &amp; Tools</a:t>
            </a:r>
            <a:endParaRPr lang="en-US">
              <a:solidFill>
                <a:srgbClr val="000000"/>
              </a:solidFill>
            </a:endParaRPr>
          </a:p>
          <a:p>
            <a:endParaRPr lang="en-US"/>
          </a:p>
        </p:txBody>
      </p:sp>
      <p:sp>
        <p:nvSpPr>
          <p:cNvPr id="18" name="Slide Number Placeholder 17">
            <a:extLst>
              <a:ext uri="{FF2B5EF4-FFF2-40B4-BE49-F238E27FC236}">
                <a16:creationId xmlns:a16="http://schemas.microsoft.com/office/drawing/2014/main" id="{A9D29E60-58D1-45FC-8F2A-ADEF2F193CD0}"/>
              </a:ext>
            </a:extLst>
          </p:cNvPr>
          <p:cNvSpPr>
            <a:spLocks noGrp="1"/>
          </p:cNvSpPr>
          <p:nvPr>
            <p:ph type="sldNum" sz="quarter" idx="12"/>
          </p:nvPr>
        </p:nvSpPr>
        <p:spPr>
          <a:xfrm>
            <a:off x="10821701" y="5672706"/>
            <a:ext cx="951908" cy="754673"/>
          </a:xfrm>
        </p:spPr>
        <p:txBody>
          <a:bodyPr/>
          <a:lstStyle/>
          <a:p>
            <a:fld id="{5709AFD8-D051-4223-B8CF-1EC150CE8836}" type="slidenum">
              <a:rPr lang="en-US" smtClean="0"/>
              <a:pPr/>
              <a:t>18</a:t>
            </a:fld>
            <a:endParaRPr lang="en-US"/>
          </a:p>
        </p:txBody>
      </p:sp>
      <p:sp>
        <p:nvSpPr>
          <p:cNvPr id="4" name="Text Placeholder 3">
            <a:extLst>
              <a:ext uri="{FF2B5EF4-FFF2-40B4-BE49-F238E27FC236}">
                <a16:creationId xmlns:a16="http://schemas.microsoft.com/office/drawing/2014/main" id="{9BEED7C2-2EC7-EDCE-7F40-0126337ADA23}"/>
              </a:ext>
            </a:extLst>
          </p:cNvPr>
          <p:cNvSpPr>
            <a:spLocks noGrp="1"/>
          </p:cNvSpPr>
          <p:nvPr>
            <p:ph type="body" sz="quarter" idx="15"/>
          </p:nvPr>
        </p:nvSpPr>
        <p:spPr/>
        <p:txBody>
          <a:bodyPr lIns="91440" tIns="45720" rIns="91440" bIns="45720" anchor="t"/>
          <a:lstStyle/>
          <a:p>
            <a:r>
              <a:rPr lang="en-US"/>
              <a:t>Request Prescription</a:t>
            </a:r>
          </a:p>
        </p:txBody>
      </p:sp>
      <p:sp>
        <p:nvSpPr>
          <p:cNvPr id="6" name="Text Placeholder 5">
            <a:extLst>
              <a:ext uri="{FF2B5EF4-FFF2-40B4-BE49-F238E27FC236}">
                <a16:creationId xmlns:a16="http://schemas.microsoft.com/office/drawing/2014/main" id="{5CE35C56-D116-85A5-D858-CB5FFF85D0A9}"/>
              </a:ext>
            </a:extLst>
          </p:cNvPr>
          <p:cNvSpPr>
            <a:spLocks noGrp="1"/>
          </p:cNvSpPr>
          <p:nvPr>
            <p:ph type="body" sz="quarter" idx="16"/>
          </p:nvPr>
        </p:nvSpPr>
        <p:spPr/>
        <p:txBody>
          <a:bodyPr lIns="91440" tIns="45720" rIns="91440" bIns="45720" anchor="t"/>
          <a:lstStyle/>
          <a:p>
            <a:pPr algn="ctr"/>
            <a:r>
              <a:rPr lang="en-US"/>
              <a:t>Track Prescription</a:t>
            </a:r>
          </a:p>
        </p:txBody>
      </p:sp>
      <p:pic>
        <p:nvPicPr>
          <p:cNvPr id="2" name="Picture 1" descr="A screenshot of a computer&#10;&#10;Description automatically generated">
            <a:extLst>
              <a:ext uri="{FF2B5EF4-FFF2-40B4-BE49-F238E27FC236}">
                <a16:creationId xmlns:a16="http://schemas.microsoft.com/office/drawing/2014/main" id="{C54BE86E-7C38-FC35-ECFC-C69068BF0F95}"/>
              </a:ext>
            </a:extLst>
          </p:cNvPr>
          <p:cNvPicPr>
            <a:picLocks noChangeAspect="1"/>
          </p:cNvPicPr>
          <p:nvPr/>
        </p:nvPicPr>
        <p:blipFill>
          <a:blip r:embed="rId3"/>
          <a:stretch>
            <a:fillRect/>
          </a:stretch>
        </p:blipFill>
        <p:spPr>
          <a:xfrm>
            <a:off x="927691" y="2471784"/>
            <a:ext cx="4589721" cy="2899126"/>
          </a:xfrm>
          <a:prstGeom prst="rect">
            <a:avLst/>
          </a:prstGeom>
        </p:spPr>
      </p:pic>
      <p:pic>
        <p:nvPicPr>
          <p:cNvPr id="5" name="Picture 4" descr="A screenshot of a checklist&#10;&#10;Description automatically generated">
            <a:extLst>
              <a:ext uri="{FF2B5EF4-FFF2-40B4-BE49-F238E27FC236}">
                <a16:creationId xmlns:a16="http://schemas.microsoft.com/office/drawing/2014/main" id="{E8217939-1E4B-275C-BC33-206A5A48A391}"/>
              </a:ext>
            </a:extLst>
          </p:cNvPr>
          <p:cNvPicPr>
            <a:picLocks noChangeAspect="1"/>
          </p:cNvPicPr>
          <p:nvPr/>
        </p:nvPicPr>
        <p:blipFill>
          <a:blip r:embed="rId4"/>
          <a:stretch>
            <a:fillRect/>
          </a:stretch>
        </p:blipFill>
        <p:spPr>
          <a:xfrm>
            <a:off x="6817678" y="2220580"/>
            <a:ext cx="2990454" cy="3518196"/>
          </a:xfrm>
          <a:prstGeom prst="rect">
            <a:avLst/>
          </a:prstGeom>
        </p:spPr>
      </p:pic>
    </p:spTree>
    <p:extLst>
      <p:ext uri="{BB962C8B-B14F-4D97-AF65-F5344CB8AC3E}">
        <p14:creationId xmlns:p14="http://schemas.microsoft.com/office/powerpoint/2010/main" val="2286897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9046EF7-AC35-4EFD-B67B-BCCD7D223073}"/>
              </a:ext>
            </a:extLst>
          </p:cNvPr>
          <p:cNvSpPr>
            <a:spLocks noGrp="1"/>
          </p:cNvSpPr>
          <p:nvPr>
            <p:ph type="title"/>
          </p:nvPr>
        </p:nvSpPr>
        <p:spPr>
          <a:xfrm>
            <a:off x="837513" y="586798"/>
            <a:ext cx="9396733" cy="1086646"/>
          </a:xfrm>
        </p:spPr>
        <p:txBody>
          <a:bodyPr lIns="91440" tIns="45720" rIns="91440" bIns="45720" anchor="ctr">
            <a:normAutofit/>
          </a:bodyPr>
          <a:lstStyle/>
          <a:p>
            <a:r>
              <a:rPr lang="en-US"/>
              <a:t>Project Retrospective - 1</a:t>
            </a:r>
          </a:p>
        </p:txBody>
      </p:sp>
      <p:sp>
        <p:nvSpPr>
          <p:cNvPr id="15" name="Text Placeholder 14">
            <a:extLst>
              <a:ext uri="{FF2B5EF4-FFF2-40B4-BE49-F238E27FC236}">
                <a16:creationId xmlns:a16="http://schemas.microsoft.com/office/drawing/2014/main" id="{18FCED40-C162-4447-BEDE-F9D62FD18F24}"/>
              </a:ext>
            </a:extLst>
          </p:cNvPr>
          <p:cNvSpPr>
            <a:spLocks noGrp="1"/>
          </p:cNvSpPr>
          <p:nvPr>
            <p:ph type="body" sz="quarter" idx="17"/>
          </p:nvPr>
        </p:nvSpPr>
        <p:spPr>
          <a:xfrm>
            <a:off x="889874" y="2403903"/>
            <a:ext cx="4492974" cy="3482750"/>
          </a:xfrm>
        </p:spPr>
        <p:txBody>
          <a:bodyPr lIns="91440" tIns="45720" rIns="91440" bIns="45720" anchor="t"/>
          <a:lstStyle/>
          <a:p>
            <a:r>
              <a:rPr lang="en-US" b="1">
                <a:ea typeface="+mn-lt"/>
                <a:cs typeface="+mn-lt"/>
              </a:rPr>
              <a:t>Teamwork</a:t>
            </a:r>
            <a:r>
              <a:rPr lang="en-US">
                <a:ea typeface="+mn-lt"/>
                <a:cs typeface="+mn-lt"/>
              </a:rPr>
              <a:t>:  The collaboration between team members was smooth, and we communicated effectively to meet our goals.</a:t>
            </a:r>
            <a:endParaRPr lang="en-US"/>
          </a:p>
          <a:p>
            <a:r>
              <a:rPr lang="en-US" b="1">
                <a:ea typeface="+mn-lt"/>
                <a:cs typeface="+mn-lt"/>
              </a:rPr>
              <a:t>Technology</a:t>
            </a:r>
            <a:r>
              <a:rPr lang="en-US">
                <a:ea typeface="+mn-lt"/>
                <a:cs typeface="+mn-lt"/>
              </a:rPr>
              <a:t>: The tools and technologies we used such act were efficient and helped streamline the process.</a:t>
            </a:r>
          </a:p>
          <a:p>
            <a:endParaRPr lang="en-US"/>
          </a:p>
        </p:txBody>
      </p:sp>
      <p:sp>
        <p:nvSpPr>
          <p:cNvPr id="12" name="Text Placeholder 11">
            <a:extLst>
              <a:ext uri="{FF2B5EF4-FFF2-40B4-BE49-F238E27FC236}">
                <a16:creationId xmlns:a16="http://schemas.microsoft.com/office/drawing/2014/main" id="{15FBF6DF-AB98-4988-9B00-AF337D5E1522}"/>
              </a:ext>
            </a:extLst>
          </p:cNvPr>
          <p:cNvSpPr>
            <a:spLocks noGrp="1"/>
          </p:cNvSpPr>
          <p:nvPr>
            <p:ph type="body" sz="quarter" idx="14"/>
          </p:nvPr>
        </p:nvSpPr>
        <p:spPr>
          <a:xfrm>
            <a:off x="5829875" y="2338926"/>
            <a:ext cx="4599300" cy="3482750"/>
          </a:xfrm>
        </p:spPr>
        <p:txBody>
          <a:bodyPr lIns="91440" tIns="45720" rIns="91440" bIns="45720" anchor="t"/>
          <a:lstStyle/>
          <a:p>
            <a:r>
              <a:rPr lang="en-US" b="1">
                <a:ea typeface="+mn-lt"/>
                <a:cs typeface="+mn-lt"/>
              </a:rPr>
              <a:t>Communication</a:t>
            </a:r>
            <a:r>
              <a:rPr lang="en-US">
                <a:ea typeface="+mn-lt"/>
                <a:cs typeface="+mn-lt"/>
              </a:rPr>
              <a:t>:  While communication was generally good, we could have improved our clarity on some requirements.</a:t>
            </a:r>
          </a:p>
          <a:p>
            <a:r>
              <a:rPr lang="en-US" b="1">
                <a:ea typeface="+mn-lt"/>
                <a:cs typeface="+mn-lt"/>
              </a:rPr>
              <a:t>Time Management</a:t>
            </a:r>
            <a:r>
              <a:rPr lang="en-US">
                <a:ea typeface="+mn-lt"/>
                <a:cs typeface="+mn-lt"/>
              </a:rPr>
              <a:t>: We could improve our time management, especially in areas where we underestimated the time needed.</a:t>
            </a:r>
          </a:p>
        </p:txBody>
      </p:sp>
      <p:sp>
        <p:nvSpPr>
          <p:cNvPr id="3" name="Footer Placeholder 2">
            <a:extLst>
              <a:ext uri="{FF2B5EF4-FFF2-40B4-BE49-F238E27FC236}">
                <a16:creationId xmlns:a16="http://schemas.microsoft.com/office/drawing/2014/main" id="{4BE5F9A3-EC1A-4AB8-9A51-93EBC2DBC869}"/>
              </a:ext>
            </a:extLst>
          </p:cNvPr>
          <p:cNvSpPr>
            <a:spLocks noGrp="1"/>
          </p:cNvSpPr>
          <p:nvPr>
            <p:ph type="ftr" sz="quarter" idx="11"/>
          </p:nvPr>
        </p:nvSpPr>
        <p:spPr>
          <a:xfrm rot="5400000">
            <a:off x="9233562" y="2578525"/>
            <a:ext cx="4114800" cy="365125"/>
          </a:xfrm>
        </p:spPr>
        <p:txBody>
          <a:bodyPr lIns="91440" tIns="45720" rIns="91440" bIns="45720" anchor="t"/>
          <a:lstStyle/>
          <a:p>
            <a:r>
              <a:rPr lang="en-US"/>
              <a:t>Software Engineering Process &amp; Tools</a:t>
            </a:r>
            <a:endParaRPr lang="en-US">
              <a:solidFill>
                <a:srgbClr val="000000"/>
              </a:solidFill>
            </a:endParaRPr>
          </a:p>
          <a:p>
            <a:endParaRPr lang="en-US"/>
          </a:p>
        </p:txBody>
      </p:sp>
      <p:sp>
        <p:nvSpPr>
          <p:cNvPr id="5" name="Slide Number Placeholder 4">
            <a:extLst>
              <a:ext uri="{FF2B5EF4-FFF2-40B4-BE49-F238E27FC236}">
                <a16:creationId xmlns:a16="http://schemas.microsoft.com/office/drawing/2014/main" id="{30349A24-7B64-4D34-8057-986A397B88C1}"/>
              </a:ext>
            </a:extLst>
          </p:cNvPr>
          <p:cNvSpPr>
            <a:spLocks noGrp="1"/>
          </p:cNvSpPr>
          <p:nvPr>
            <p:ph type="sldNum" sz="quarter" idx="12"/>
          </p:nvPr>
        </p:nvSpPr>
        <p:spPr>
          <a:xfrm>
            <a:off x="10821701" y="5672706"/>
            <a:ext cx="951908" cy="754673"/>
          </a:xfrm>
        </p:spPr>
        <p:txBody>
          <a:bodyPr/>
          <a:lstStyle/>
          <a:p>
            <a:fld id="{5709AFD8-D051-4223-B8CF-1EC150CE8836}" type="slidenum">
              <a:rPr lang="en-US" smtClean="0"/>
              <a:pPr/>
              <a:t>19</a:t>
            </a:fld>
            <a:endParaRPr lang="en-US"/>
          </a:p>
        </p:txBody>
      </p:sp>
      <p:sp>
        <p:nvSpPr>
          <p:cNvPr id="20" name="Text Placeholder 19">
            <a:extLst>
              <a:ext uri="{FF2B5EF4-FFF2-40B4-BE49-F238E27FC236}">
                <a16:creationId xmlns:a16="http://schemas.microsoft.com/office/drawing/2014/main" id="{33BF9A73-58D1-1A55-82F4-C04D216E20D8}"/>
              </a:ext>
            </a:extLst>
          </p:cNvPr>
          <p:cNvSpPr>
            <a:spLocks noGrp="1"/>
          </p:cNvSpPr>
          <p:nvPr>
            <p:ph type="body" sz="quarter" idx="18"/>
          </p:nvPr>
        </p:nvSpPr>
        <p:spPr>
          <a:xfrm>
            <a:off x="889873" y="1679348"/>
            <a:ext cx="4392555" cy="647761"/>
          </a:xfrm>
        </p:spPr>
        <p:txBody>
          <a:bodyPr lIns="91440" tIns="45720" rIns="91440" bIns="45720" anchor="t"/>
          <a:lstStyle/>
          <a:p>
            <a:r>
              <a:rPr lang="en-US"/>
              <a:t>What worked well in the project ?</a:t>
            </a:r>
          </a:p>
        </p:txBody>
      </p:sp>
      <p:sp>
        <p:nvSpPr>
          <p:cNvPr id="22" name="Text Placeholder 21">
            <a:extLst>
              <a:ext uri="{FF2B5EF4-FFF2-40B4-BE49-F238E27FC236}">
                <a16:creationId xmlns:a16="http://schemas.microsoft.com/office/drawing/2014/main" id="{FA1CCDE8-5B18-FE30-31D1-4CE3157924A4}"/>
              </a:ext>
            </a:extLst>
          </p:cNvPr>
          <p:cNvSpPr>
            <a:spLocks noGrp="1"/>
          </p:cNvSpPr>
          <p:nvPr>
            <p:ph type="body" sz="quarter" idx="13"/>
          </p:nvPr>
        </p:nvSpPr>
        <p:spPr/>
        <p:txBody>
          <a:bodyPr lIns="91440" tIns="45720" rIns="91440" bIns="45720" anchor="t"/>
          <a:lstStyle/>
          <a:p>
            <a:pPr marL="0" indent="0">
              <a:buNone/>
            </a:pPr>
            <a:r>
              <a:rPr lang="en-US"/>
              <a:t>   </a:t>
            </a:r>
          </a:p>
        </p:txBody>
      </p:sp>
      <p:sp>
        <p:nvSpPr>
          <p:cNvPr id="24" name="Text Placeholder 23">
            <a:extLst>
              <a:ext uri="{FF2B5EF4-FFF2-40B4-BE49-F238E27FC236}">
                <a16:creationId xmlns:a16="http://schemas.microsoft.com/office/drawing/2014/main" id="{953E377B-AF07-94DF-0C04-784B613885E1}"/>
              </a:ext>
            </a:extLst>
          </p:cNvPr>
          <p:cNvSpPr>
            <a:spLocks noGrp="1"/>
          </p:cNvSpPr>
          <p:nvPr>
            <p:ph type="body" sz="quarter" idx="15"/>
          </p:nvPr>
        </p:nvSpPr>
        <p:spPr/>
        <p:txBody>
          <a:bodyPr lIns="91440" tIns="45720" rIns="91440" bIns="45720" anchor="t"/>
          <a:lstStyle/>
          <a:p>
            <a:r>
              <a:rPr lang="en-US"/>
              <a:t> </a:t>
            </a:r>
          </a:p>
        </p:txBody>
      </p:sp>
      <p:sp>
        <p:nvSpPr>
          <p:cNvPr id="26" name="Text Placeholder 25">
            <a:extLst>
              <a:ext uri="{FF2B5EF4-FFF2-40B4-BE49-F238E27FC236}">
                <a16:creationId xmlns:a16="http://schemas.microsoft.com/office/drawing/2014/main" id="{4DEE44E3-CB71-E4F6-DAF7-021F4437E559}"/>
              </a:ext>
            </a:extLst>
          </p:cNvPr>
          <p:cNvSpPr>
            <a:spLocks noGrp="1"/>
          </p:cNvSpPr>
          <p:nvPr>
            <p:ph type="body" sz="quarter" idx="16"/>
          </p:nvPr>
        </p:nvSpPr>
        <p:spPr>
          <a:xfrm>
            <a:off x="5829875" y="1714792"/>
            <a:ext cx="4404370" cy="659575"/>
          </a:xfrm>
        </p:spPr>
        <p:txBody>
          <a:bodyPr lIns="91440" tIns="45720" rIns="91440" bIns="45720" anchor="t"/>
          <a:lstStyle/>
          <a:p>
            <a:r>
              <a:rPr lang="en-US"/>
              <a:t>What could be improved on?</a:t>
            </a:r>
          </a:p>
        </p:txBody>
      </p:sp>
    </p:spTree>
    <p:extLst>
      <p:ext uri="{BB962C8B-B14F-4D97-AF65-F5344CB8AC3E}">
        <p14:creationId xmlns:p14="http://schemas.microsoft.com/office/powerpoint/2010/main" val="2362275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D8E0FE-CD1D-48DB-9832-7196271719E1}"/>
              </a:ext>
            </a:extLst>
          </p:cNvPr>
          <p:cNvSpPr>
            <a:spLocks noGrp="1"/>
          </p:cNvSpPr>
          <p:nvPr>
            <p:ph type="title"/>
          </p:nvPr>
        </p:nvSpPr>
        <p:spPr/>
        <p:txBody>
          <a:bodyPr lIns="91440" tIns="45720" rIns="91440" bIns="45720" anchor="ctr">
            <a:normAutofit/>
          </a:bodyPr>
          <a:lstStyle/>
          <a:p>
            <a:r>
              <a:rPr lang="en-US"/>
              <a:t>Team: Group-P09-05</a:t>
            </a:r>
          </a:p>
        </p:txBody>
      </p:sp>
      <p:sp>
        <p:nvSpPr>
          <p:cNvPr id="17" name="Footer Placeholder 16">
            <a:extLst>
              <a:ext uri="{FF2B5EF4-FFF2-40B4-BE49-F238E27FC236}">
                <a16:creationId xmlns:a16="http://schemas.microsoft.com/office/drawing/2014/main" id="{E6F05D51-B348-4E46-9332-FDA5A0AFF921}"/>
              </a:ext>
            </a:extLst>
          </p:cNvPr>
          <p:cNvSpPr>
            <a:spLocks noGrp="1"/>
          </p:cNvSpPr>
          <p:nvPr>
            <p:ph type="ftr" sz="quarter" idx="11"/>
          </p:nvPr>
        </p:nvSpPr>
        <p:spPr/>
        <p:txBody>
          <a:bodyPr lIns="91440" tIns="45720" rIns="91440" bIns="45720" anchor="t"/>
          <a:lstStyle/>
          <a:p>
            <a:r>
              <a:rPr lang="en-US"/>
              <a:t>Team Members' Introduction</a:t>
            </a:r>
          </a:p>
        </p:txBody>
      </p:sp>
      <p:sp>
        <p:nvSpPr>
          <p:cNvPr id="18" name="Slide Number Placeholder 17">
            <a:extLst>
              <a:ext uri="{FF2B5EF4-FFF2-40B4-BE49-F238E27FC236}">
                <a16:creationId xmlns:a16="http://schemas.microsoft.com/office/drawing/2014/main" id="{8B4F1708-F345-4EB5-9655-4B0102B9E565}"/>
              </a:ext>
            </a:extLst>
          </p:cNvPr>
          <p:cNvSpPr>
            <a:spLocks noGrp="1"/>
          </p:cNvSpPr>
          <p:nvPr>
            <p:ph type="sldNum" sz="quarter" idx="12"/>
          </p:nvPr>
        </p:nvSpPr>
        <p:spPr/>
        <p:txBody>
          <a:bodyPr/>
          <a:lstStyle/>
          <a:p>
            <a:fld id="{5709AFD8-D051-4223-B8CF-1EC150CE8836}" type="slidenum">
              <a:rPr lang="en-US" smtClean="0"/>
              <a:pPr/>
              <a:t>2</a:t>
            </a:fld>
            <a:endParaRPr lang="en-US"/>
          </a:p>
        </p:txBody>
      </p:sp>
      <p:sp>
        <p:nvSpPr>
          <p:cNvPr id="20" name="Text Placeholder 19">
            <a:extLst>
              <a:ext uri="{FF2B5EF4-FFF2-40B4-BE49-F238E27FC236}">
                <a16:creationId xmlns:a16="http://schemas.microsoft.com/office/drawing/2014/main" id="{799C0544-5810-41CD-87BD-3B2704996E6A}"/>
              </a:ext>
            </a:extLst>
          </p:cNvPr>
          <p:cNvSpPr>
            <a:spLocks noGrp="1"/>
          </p:cNvSpPr>
          <p:nvPr>
            <p:ph type="body" sz="quarter" idx="17"/>
          </p:nvPr>
        </p:nvSpPr>
        <p:spPr>
          <a:xfrm>
            <a:off x="5649131" y="3192274"/>
            <a:ext cx="1413550" cy="203620"/>
          </a:xfrm>
        </p:spPr>
        <p:txBody>
          <a:bodyPr lIns="91440" tIns="0" rIns="91440" bIns="0" anchor="ctr"/>
          <a:lstStyle/>
          <a:p>
            <a:r>
              <a:rPr lang="en-US"/>
              <a:t>Sandesh Mangat</a:t>
            </a:r>
          </a:p>
        </p:txBody>
      </p:sp>
      <p:pic>
        <p:nvPicPr>
          <p:cNvPr id="32" name="Picture Placeholder 31" descr="team member headshot">
            <a:extLst>
              <a:ext uri="{FF2B5EF4-FFF2-40B4-BE49-F238E27FC236}">
                <a16:creationId xmlns:a16="http://schemas.microsoft.com/office/drawing/2014/main" id="{66A6376E-F414-4E96-99DD-BE6CDDA35952}"/>
              </a:ext>
            </a:extLst>
          </p:cNvPr>
          <p:cNvPicPr>
            <a:picLocks noGrp="1" noChangeAspect="1"/>
          </p:cNvPicPr>
          <p:nvPr>
            <p:ph type="pic" sz="quarter" idx="13"/>
          </p:nvPr>
        </p:nvPicPr>
        <p:blipFill>
          <a:blip r:embed="rId3"/>
          <a:srcRect t="41" b="41"/>
          <a:stretch>
            <a:fillRect/>
          </a:stretch>
        </p:blipFill>
        <p:spPr>
          <a:xfrm>
            <a:off x="5649131" y="1439475"/>
            <a:ext cx="1413550" cy="1413550"/>
          </a:xfrm>
          <a:prstGeom prst="rect">
            <a:avLst/>
          </a:prstGeom>
        </p:spPr>
      </p:pic>
      <p:pic>
        <p:nvPicPr>
          <p:cNvPr id="33" name="Picture Placeholder 32" descr="team member headshot">
            <a:extLst>
              <a:ext uri="{FF2B5EF4-FFF2-40B4-BE49-F238E27FC236}">
                <a16:creationId xmlns:a16="http://schemas.microsoft.com/office/drawing/2014/main" id="{F1A89931-6765-4682-A0A1-F8A70441D17A}"/>
              </a:ext>
            </a:extLst>
          </p:cNvPr>
          <p:cNvPicPr>
            <a:picLocks noGrp="1" noChangeAspect="1"/>
          </p:cNvPicPr>
          <p:nvPr>
            <p:ph type="pic" sz="quarter" idx="19"/>
          </p:nvPr>
        </p:nvPicPr>
        <p:blipFill>
          <a:blip r:embed="rId4"/>
          <a:srcRect/>
          <a:stretch>
            <a:fillRect/>
          </a:stretch>
        </p:blipFill>
        <p:spPr>
          <a:xfrm>
            <a:off x="7389876" y="1439475"/>
            <a:ext cx="1413550" cy="1413550"/>
          </a:xfrm>
          <a:prstGeom prst="rect">
            <a:avLst/>
          </a:prstGeom>
        </p:spPr>
      </p:pic>
      <p:pic>
        <p:nvPicPr>
          <p:cNvPr id="34" name="Picture Placeholder 33" descr="team member headshot">
            <a:extLst>
              <a:ext uri="{FF2B5EF4-FFF2-40B4-BE49-F238E27FC236}">
                <a16:creationId xmlns:a16="http://schemas.microsoft.com/office/drawing/2014/main" id="{9CA54210-A362-4A4C-AA9C-F61FF22F7FB9}"/>
              </a:ext>
            </a:extLst>
          </p:cNvPr>
          <p:cNvPicPr>
            <a:picLocks noGrp="1" noChangeAspect="1"/>
          </p:cNvPicPr>
          <p:nvPr>
            <p:ph type="pic" sz="quarter" idx="20"/>
          </p:nvPr>
        </p:nvPicPr>
        <p:blipFill>
          <a:blip r:embed="rId5"/>
          <a:srcRect l="159" r="159"/>
          <a:stretch>
            <a:fillRect/>
          </a:stretch>
        </p:blipFill>
        <p:spPr>
          <a:xfrm>
            <a:off x="9080745" y="1439475"/>
            <a:ext cx="1413550" cy="1413550"/>
          </a:xfrm>
          <a:prstGeom prst="rect">
            <a:avLst/>
          </a:prstGeom>
        </p:spPr>
      </p:pic>
      <p:sp>
        <p:nvSpPr>
          <p:cNvPr id="26" name="Text Placeholder 25">
            <a:extLst>
              <a:ext uri="{FF2B5EF4-FFF2-40B4-BE49-F238E27FC236}">
                <a16:creationId xmlns:a16="http://schemas.microsoft.com/office/drawing/2014/main" id="{CAA8711F-9801-4F55-83D7-9CAEAFB4298B}"/>
              </a:ext>
            </a:extLst>
          </p:cNvPr>
          <p:cNvSpPr>
            <a:spLocks noGrp="1"/>
          </p:cNvSpPr>
          <p:nvPr>
            <p:ph type="body" sz="quarter" idx="22"/>
          </p:nvPr>
        </p:nvSpPr>
        <p:spPr>
          <a:xfrm>
            <a:off x="7364938" y="3192274"/>
            <a:ext cx="1413550" cy="203620"/>
          </a:xfrm>
        </p:spPr>
        <p:txBody>
          <a:bodyPr/>
          <a:lstStyle/>
          <a:p>
            <a:r>
              <a:rPr lang="en-US" err="1"/>
              <a:t>Riveen</a:t>
            </a:r>
            <a:r>
              <a:rPr lang="en-US"/>
              <a:t> Perera</a:t>
            </a:r>
          </a:p>
        </p:txBody>
      </p:sp>
      <p:sp>
        <p:nvSpPr>
          <p:cNvPr id="28" name="Text Placeholder 27">
            <a:extLst>
              <a:ext uri="{FF2B5EF4-FFF2-40B4-BE49-F238E27FC236}">
                <a16:creationId xmlns:a16="http://schemas.microsoft.com/office/drawing/2014/main" id="{1048D9CA-7F97-4516-9C0D-FB739D9D8B06}"/>
              </a:ext>
            </a:extLst>
          </p:cNvPr>
          <p:cNvSpPr>
            <a:spLocks noGrp="1"/>
          </p:cNvSpPr>
          <p:nvPr>
            <p:ph type="body" sz="quarter" idx="24"/>
          </p:nvPr>
        </p:nvSpPr>
        <p:spPr>
          <a:xfrm>
            <a:off x="8939917" y="3198624"/>
            <a:ext cx="1695205" cy="203620"/>
          </a:xfrm>
        </p:spPr>
        <p:txBody>
          <a:bodyPr/>
          <a:lstStyle/>
          <a:p>
            <a:r>
              <a:rPr lang="en-US" err="1"/>
              <a:t>Esmatullah</a:t>
            </a:r>
            <a:r>
              <a:rPr lang="en-US"/>
              <a:t> </a:t>
            </a:r>
            <a:r>
              <a:rPr lang="en-US" err="1"/>
              <a:t>Akhtary</a:t>
            </a:r>
            <a:endParaRPr lang="en-US"/>
          </a:p>
        </p:txBody>
      </p:sp>
      <p:sp>
        <p:nvSpPr>
          <p:cNvPr id="10" name="Text Placeholder 19">
            <a:extLst>
              <a:ext uri="{FF2B5EF4-FFF2-40B4-BE49-F238E27FC236}">
                <a16:creationId xmlns:a16="http://schemas.microsoft.com/office/drawing/2014/main" id="{F28051CF-64C9-9B81-04E3-4886496A683F}"/>
              </a:ext>
            </a:extLst>
          </p:cNvPr>
          <p:cNvSpPr txBox="1">
            <a:spLocks/>
          </p:cNvSpPr>
          <p:nvPr/>
        </p:nvSpPr>
        <p:spPr>
          <a:xfrm>
            <a:off x="398855" y="3198284"/>
            <a:ext cx="1773876" cy="227248"/>
          </a:xfrm>
          <a:prstGeom prst="rect">
            <a:avLst/>
          </a:prstGeom>
        </p:spPr>
        <p:txBody>
          <a:bodyPr lIns="91440" tIns="0" rIns="91440" bIns="0" anchor="ctr"/>
          <a:lstStyle>
            <a:lvl1pPr marL="0" indent="0" algn="ctr" defTabSz="914400" rtl="0" eaLnBrk="1" latinLnBrk="0" hangingPunct="1">
              <a:lnSpc>
                <a:spcPct val="100000"/>
              </a:lnSpc>
              <a:spcBef>
                <a:spcPts val="0"/>
              </a:spcBef>
              <a:buFont typeface="Arial" panose="020B0604020202020204" pitchFamily="34" charset="0"/>
              <a:buNone/>
              <a:defRPr sz="2000" kern="1200" spc="20" baseline="0">
                <a:solidFill>
                  <a:schemeClr val="accent3"/>
                </a:solidFill>
                <a:latin typeface="+mj-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Francis Zaldarriaga</a:t>
            </a:r>
          </a:p>
        </p:txBody>
      </p:sp>
      <p:pic>
        <p:nvPicPr>
          <p:cNvPr id="14" name="Picture Placeholder 31" descr="team member headshot">
            <a:extLst>
              <a:ext uri="{FF2B5EF4-FFF2-40B4-BE49-F238E27FC236}">
                <a16:creationId xmlns:a16="http://schemas.microsoft.com/office/drawing/2014/main" id="{BCF48173-B85B-B283-495E-02A2C9C131FA}"/>
              </a:ext>
            </a:extLst>
          </p:cNvPr>
          <p:cNvPicPr>
            <a:picLocks noChangeAspect="1"/>
          </p:cNvPicPr>
          <p:nvPr/>
        </p:nvPicPr>
        <p:blipFill>
          <a:blip r:embed="rId3"/>
          <a:srcRect t="41" b="41"/>
          <a:stretch>
            <a:fillRect/>
          </a:stretch>
        </p:blipFill>
        <p:spPr>
          <a:xfrm>
            <a:off x="579962" y="1439475"/>
            <a:ext cx="1413550" cy="1413550"/>
          </a:xfrm>
          <a:prstGeom prst="rect">
            <a:avLst/>
          </a:prstGeom>
        </p:spPr>
      </p:pic>
      <p:pic>
        <p:nvPicPr>
          <p:cNvPr id="16" name="Picture Placeholder 32" descr="team member headshot">
            <a:extLst>
              <a:ext uri="{FF2B5EF4-FFF2-40B4-BE49-F238E27FC236}">
                <a16:creationId xmlns:a16="http://schemas.microsoft.com/office/drawing/2014/main" id="{BC8830C3-31E4-7A3C-C96D-B7E5169C344D}"/>
              </a:ext>
            </a:extLst>
          </p:cNvPr>
          <p:cNvPicPr>
            <a:picLocks noChangeAspect="1"/>
          </p:cNvPicPr>
          <p:nvPr/>
        </p:nvPicPr>
        <p:blipFill>
          <a:blip r:embed="rId4"/>
          <a:srcRect/>
          <a:stretch>
            <a:fillRect/>
          </a:stretch>
        </p:blipFill>
        <p:spPr>
          <a:xfrm>
            <a:off x="2310400" y="1440882"/>
            <a:ext cx="1413550" cy="1413550"/>
          </a:xfrm>
          <a:prstGeom prst="rect">
            <a:avLst/>
          </a:prstGeom>
        </p:spPr>
      </p:pic>
      <p:pic>
        <p:nvPicPr>
          <p:cNvPr id="22" name="Picture Placeholder 33" descr="team member headshot">
            <a:extLst>
              <a:ext uri="{FF2B5EF4-FFF2-40B4-BE49-F238E27FC236}">
                <a16:creationId xmlns:a16="http://schemas.microsoft.com/office/drawing/2014/main" id="{77677DD3-998A-8A79-2847-BA2B1682F950}"/>
              </a:ext>
            </a:extLst>
          </p:cNvPr>
          <p:cNvPicPr>
            <a:picLocks noChangeAspect="1"/>
          </p:cNvPicPr>
          <p:nvPr/>
        </p:nvPicPr>
        <p:blipFill>
          <a:blip r:embed="rId5"/>
          <a:srcRect l="159" r="159"/>
          <a:stretch>
            <a:fillRect/>
          </a:stretch>
        </p:blipFill>
        <p:spPr>
          <a:xfrm>
            <a:off x="4023721" y="1440882"/>
            <a:ext cx="1413550" cy="1413550"/>
          </a:xfrm>
          <a:prstGeom prst="rect">
            <a:avLst/>
          </a:prstGeom>
        </p:spPr>
      </p:pic>
      <p:sp>
        <p:nvSpPr>
          <p:cNvPr id="24" name="Text Placeholder 25">
            <a:extLst>
              <a:ext uri="{FF2B5EF4-FFF2-40B4-BE49-F238E27FC236}">
                <a16:creationId xmlns:a16="http://schemas.microsoft.com/office/drawing/2014/main" id="{5878738E-4C42-6088-A227-3FFC319CF411}"/>
              </a:ext>
            </a:extLst>
          </p:cNvPr>
          <p:cNvSpPr txBox="1">
            <a:spLocks/>
          </p:cNvSpPr>
          <p:nvPr/>
        </p:nvSpPr>
        <p:spPr>
          <a:xfrm>
            <a:off x="2310400" y="3225380"/>
            <a:ext cx="1413550" cy="203620"/>
          </a:xfrm>
          <a:prstGeom prst="rect">
            <a:avLst/>
          </a:prstGeom>
        </p:spPr>
        <p:txBody>
          <a:bodyPr tIns="0" bIns="0" anchor="ctr"/>
          <a:lstStyle>
            <a:lvl1pPr marL="0" indent="0" algn="ctr" defTabSz="914400" rtl="0" eaLnBrk="1" latinLnBrk="0" hangingPunct="1">
              <a:lnSpc>
                <a:spcPct val="100000"/>
              </a:lnSpc>
              <a:spcBef>
                <a:spcPts val="0"/>
              </a:spcBef>
              <a:buFont typeface="Arial" panose="020B0604020202020204" pitchFamily="34" charset="0"/>
              <a:buNone/>
              <a:defRPr sz="2000" kern="1200" spc="20" baseline="0">
                <a:solidFill>
                  <a:schemeClr val="accent3"/>
                </a:solidFill>
                <a:latin typeface="+mj-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Renato Alvarez</a:t>
            </a:r>
          </a:p>
        </p:txBody>
      </p:sp>
      <p:sp>
        <p:nvSpPr>
          <p:cNvPr id="38" name="Text Placeholder 27">
            <a:extLst>
              <a:ext uri="{FF2B5EF4-FFF2-40B4-BE49-F238E27FC236}">
                <a16:creationId xmlns:a16="http://schemas.microsoft.com/office/drawing/2014/main" id="{EC749E97-41F3-3779-913F-FA598A48E9B2}"/>
              </a:ext>
            </a:extLst>
          </p:cNvPr>
          <p:cNvSpPr txBox="1">
            <a:spLocks/>
          </p:cNvSpPr>
          <p:nvPr/>
        </p:nvSpPr>
        <p:spPr>
          <a:xfrm>
            <a:off x="4005536" y="3210099"/>
            <a:ext cx="1413550" cy="203620"/>
          </a:xfrm>
          <a:prstGeom prst="rect">
            <a:avLst/>
          </a:prstGeom>
        </p:spPr>
        <p:txBody>
          <a:bodyPr lIns="91440" tIns="0" rIns="91440" bIns="0" anchor="ctr"/>
          <a:lstStyle>
            <a:lvl1pPr marL="0" indent="0" algn="ctr" defTabSz="914400" rtl="0" eaLnBrk="1" latinLnBrk="0" hangingPunct="1">
              <a:lnSpc>
                <a:spcPct val="100000"/>
              </a:lnSpc>
              <a:spcBef>
                <a:spcPts val="0"/>
              </a:spcBef>
              <a:buFont typeface="Arial" panose="020B0604020202020204" pitchFamily="34" charset="0"/>
              <a:buNone/>
              <a:defRPr sz="2000" kern="1200" spc="20" baseline="0">
                <a:solidFill>
                  <a:schemeClr val="accent3"/>
                </a:solidFill>
                <a:latin typeface="+mj-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David Pham</a:t>
            </a:r>
          </a:p>
        </p:txBody>
      </p:sp>
    </p:spTree>
    <p:extLst>
      <p:ext uri="{BB962C8B-B14F-4D97-AF65-F5344CB8AC3E}">
        <p14:creationId xmlns:p14="http://schemas.microsoft.com/office/powerpoint/2010/main" val="25551413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9046EF7-AC35-4EFD-B67B-BCCD7D223073}"/>
              </a:ext>
            </a:extLst>
          </p:cNvPr>
          <p:cNvSpPr>
            <a:spLocks noGrp="1"/>
          </p:cNvSpPr>
          <p:nvPr>
            <p:ph type="title"/>
          </p:nvPr>
        </p:nvSpPr>
        <p:spPr>
          <a:xfrm>
            <a:off x="837513" y="586798"/>
            <a:ext cx="9396733" cy="1086646"/>
          </a:xfrm>
        </p:spPr>
        <p:txBody>
          <a:bodyPr lIns="91440" tIns="45720" rIns="91440" bIns="45720" anchor="ctr">
            <a:normAutofit/>
          </a:bodyPr>
          <a:lstStyle/>
          <a:p>
            <a:r>
              <a:rPr lang="en-US"/>
              <a:t>Project Retrospective - 2</a:t>
            </a:r>
          </a:p>
        </p:txBody>
      </p:sp>
      <p:sp>
        <p:nvSpPr>
          <p:cNvPr id="15" name="Text Placeholder 14">
            <a:extLst>
              <a:ext uri="{FF2B5EF4-FFF2-40B4-BE49-F238E27FC236}">
                <a16:creationId xmlns:a16="http://schemas.microsoft.com/office/drawing/2014/main" id="{18FCED40-C162-4447-BEDE-F9D62FD18F24}"/>
              </a:ext>
            </a:extLst>
          </p:cNvPr>
          <p:cNvSpPr>
            <a:spLocks noGrp="1"/>
          </p:cNvSpPr>
          <p:nvPr>
            <p:ph type="body" sz="quarter" idx="17"/>
          </p:nvPr>
        </p:nvSpPr>
        <p:spPr>
          <a:xfrm>
            <a:off x="889874" y="2439345"/>
            <a:ext cx="4492974" cy="3482750"/>
          </a:xfrm>
        </p:spPr>
        <p:txBody>
          <a:bodyPr lIns="91440" tIns="45720" rIns="91440" bIns="45720" anchor="t"/>
          <a:lstStyle/>
          <a:p>
            <a:r>
              <a:rPr lang="en-US" b="1">
                <a:ea typeface="+mn-lt"/>
                <a:cs typeface="+mn-lt"/>
              </a:rPr>
              <a:t>Unforeseen Challenges</a:t>
            </a:r>
            <a:r>
              <a:rPr lang="en-US">
                <a:ea typeface="+mn-lt"/>
                <a:cs typeface="+mn-lt"/>
              </a:rPr>
              <a:t>: We were surprised by how complex the Scrum Process turned out to be. It took more time and resources than expected.</a:t>
            </a:r>
            <a:endParaRPr lang="en-US"/>
          </a:p>
          <a:p>
            <a:r>
              <a:rPr lang="en-US" b="1">
                <a:ea typeface="+mn-lt"/>
                <a:cs typeface="+mn-lt"/>
              </a:rPr>
              <a:t>New Learning</a:t>
            </a:r>
            <a:r>
              <a:rPr lang="en-US">
                <a:ea typeface="+mn-lt"/>
                <a:cs typeface="+mn-lt"/>
              </a:rPr>
              <a:t>: Surprised by how much we learned about </a:t>
            </a:r>
            <a:r>
              <a:rPr lang="en-US" err="1">
                <a:ea typeface="+mn-lt"/>
                <a:cs typeface="+mn-lt"/>
              </a:rPr>
              <a:t>SpringBoot</a:t>
            </a:r>
            <a:r>
              <a:rPr lang="en-US">
                <a:ea typeface="+mn-lt"/>
                <a:cs typeface="+mn-lt"/>
              </a:rPr>
              <a:t>, </a:t>
            </a:r>
            <a:r>
              <a:rPr lang="en-US" err="1">
                <a:ea typeface="+mn-lt"/>
                <a:cs typeface="+mn-lt"/>
              </a:rPr>
              <a:t>Thymeleaf</a:t>
            </a:r>
            <a:r>
              <a:rPr lang="en-US">
                <a:ea typeface="+mn-lt"/>
                <a:cs typeface="+mn-lt"/>
              </a:rPr>
              <a:t>, </a:t>
            </a:r>
            <a:r>
              <a:rPr lang="en-US" err="1">
                <a:ea typeface="+mn-lt"/>
                <a:cs typeface="+mn-lt"/>
              </a:rPr>
              <a:t>etc</a:t>
            </a:r>
            <a:r>
              <a:rPr lang="en-US">
                <a:ea typeface="+mn-lt"/>
                <a:cs typeface="+mn-lt"/>
              </a:rPr>
              <a:t> in such a short time.</a:t>
            </a:r>
            <a:endParaRPr lang="en-US"/>
          </a:p>
          <a:p>
            <a:endParaRPr lang="en-US"/>
          </a:p>
          <a:p>
            <a:endParaRPr lang="en-US"/>
          </a:p>
        </p:txBody>
      </p:sp>
      <p:sp>
        <p:nvSpPr>
          <p:cNvPr id="12" name="Text Placeholder 11">
            <a:extLst>
              <a:ext uri="{FF2B5EF4-FFF2-40B4-BE49-F238E27FC236}">
                <a16:creationId xmlns:a16="http://schemas.microsoft.com/office/drawing/2014/main" id="{15FBF6DF-AB98-4988-9B00-AF337D5E1522}"/>
              </a:ext>
            </a:extLst>
          </p:cNvPr>
          <p:cNvSpPr>
            <a:spLocks noGrp="1"/>
          </p:cNvSpPr>
          <p:nvPr>
            <p:ph type="body" sz="quarter" idx="14"/>
          </p:nvPr>
        </p:nvSpPr>
        <p:spPr>
          <a:xfrm>
            <a:off x="5829875" y="2338926"/>
            <a:ext cx="4599300" cy="3482750"/>
          </a:xfrm>
        </p:spPr>
        <p:txBody>
          <a:bodyPr lIns="91440" tIns="45720" rIns="91440" bIns="45720" anchor="t"/>
          <a:lstStyle/>
          <a:p>
            <a:r>
              <a:rPr lang="en-US" b="1" dirty="0">
                <a:ea typeface="+mn-lt"/>
                <a:cs typeface="+mn-lt"/>
              </a:rPr>
              <a:t>Technical Skills</a:t>
            </a:r>
            <a:r>
              <a:rPr lang="en-US" dirty="0">
                <a:ea typeface="+mn-lt"/>
                <a:cs typeface="+mn-lt"/>
              </a:rPr>
              <a:t>: We learned a lot about CI/CD workflow and the scrum process, which will help in future projects and future careers.</a:t>
            </a:r>
          </a:p>
          <a:p>
            <a:r>
              <a:rPr lang="en-US" b="1" dirty="0">
                <a:ea typeface="+mn-lt"/>
                <a:cs typeface="+mn-lt"/>
              </a:rPr>
              <a:t>Problem-Solving</a:t>
            </a:r>
            <a:r>
              <a:rPr lang="en-US" dirty="0">
                <a:ea typeface="+mn-lt"/>
                <a:cs typeface="+mn-lt"/>
              </a:rPr>
              <a:t>: We gained better problem-solving skills, especially in troubleshooting with testing using JUnit and act.</a:t>
            </a:r>
            <a:endParaRPr lang="en-US" dirty="0"/>
          </a:p>
        </p:txBody>
      </p:sp>
      <p:sp>
        <p:nvSpPr>
          <p:cNvPr id="3" name="Footer Placeholder 2">
            <a:extLst>
              <a:ext uri="{FF2B5EF4-FFF2-40B4-BE49-F238E27FC236}">
                <a16:creationId xmlns:a16="http://schemas.microsoft.com/office/drawing/2014/main" id="{4BE5F9A3-EC1A-4AB8-9A51-93EBC2DBC869}"/>
              </a:ext>
            </a:extLst>
          </p:cNvPr>
          <p:cNvSpPr>
            <a:spLocks noGrp="1"/>
          </p:cNvSpPr>
          <p:nvPr>
            <p:ph type="ftr" sz="quarter" idx="11"/>
          </p:nvPr>
        </p:nvSpPr>
        <p:spPr>
          <a:xfrm rot="5400000">
            <a:off x="9233562" y="2578525"/>
            <a:ext cx="4114800" cy="365125"/>
          </a:xfrm>
        </p:spPr>
        <p:txBody>
          <a:bodyPr lIns="91440" tIns="45720" rIns="91440" bIns="45720" anchor="t"/>
          <a:lstStyle/>
          <a:p>
            <a:r>
              <a:rPr lang="en-US"/>
              <a:t>Software Engineering Process &amp; Tools</a:t>
            </a:r>
          </a:p>
        </p:txBody>
      </p:sp>
      <p:sp>
        <p:nvSpPr>
          <p:cNvPr id="5" name="Slide Number Placeholder 4">
            <a:extLst>
              <a:ext uri="{FF2B5EF4-FFF2-40B4-BE49-F238E27FC236}">
                <a16:creationId xmlns:a16="http://schemas.microsoft.com/office/drawing/2014/main" id="{30349A24-7B64-4D34-8057-986A397B88C1}"/>
              </a:ext>
            </a:extLst>
          </p:cNvPr>
          <p:cNvSpPr>
            <a:spLocks noGrp="1"/>
          </p:cNvSpPr>
          <p:nvPr>
            <p:ph type="sldNum" sz="quarter" idx="12"/>
          </p:nvPr>
        </p:nvSpPr>
        <p:spPr>
          <a:xfrm>
            <a:off x="10821701" y="5672706"/>
            <a:ext cx="951908" cy="754673"/>
          </a:xfrm>
        </p:spPr>
        <p:txBody>
          <a:bodyPr/>
          <a:lstStyle/>
          <a:p>
            <a:fld id="{5709AFD8-D051-4223-B8CF-1EC150CE8836}" type="slidenum">
              <a:rPr lang="en-US" smtClean="0"/>
              <a:pPr/>
              <a:t>20</a:t>
            </a:fld>
            <a:endParaRPr lang="en-US"/>
          </a:p>
        </p:txBody>
      </p:sp>
      <p:sp>
        <p:nvSpPr>
          <p:cNvPr id="20" name="Text Placeholder 19">
            <a:extLst>
              <a:ext uri="{FF2B5EF4-FFF2-40B4-BE49-F238E27FC236}">
                <a16:creationId xmlns:a16="http://schemas.microsoft.com/office/drawing/2014/main" id="{33BF9A73-58D1-1A55-82F4-C04D216E20D8}"/>
              </a:ext>
            </a:extLst>
          </p:cNvPr>
          <p:cNvSpPr>
            <a:spLocks noGrp="1"/>
          </p:cNvSpPr>
          <p:nvPr>
            <p:ph type="body" sz="quarter" idx="18"/>
          </p:nvPr>
        </p:nvSpPr>
        <p:spPr>
          <a:xfrm>
            <a:off x="889873" y="1679348"/>
            <a:ext cx="4392555" cy="647761"/>
          </a:xfrm>
        </p:spPr>
        <p:txBody>
          <a:bodyPr lIns="91440" tIns="45720" rIns="91440" bIns="45720" anchor="t"/>
          <a:lstStyle/>
          <a:p>
            <a:r>
              <a:rPr lang="en-US"/>
              <a:t>What "surprised" you?</a:t>
            </a:r>
          </a:p>
        </p:txBody>
      </p:sp>
      <p:sp>
        <p:nvSpPr>
          <p:cNvPr id="22" name="Text Placeholder 21">
            <a:extLst>
              <a:ext uri="{FF2B5EF4-FFF2-40B4-BE49-F238E27FC236}">
                <a16:creationId xmlns:a16="http://schemas.microsoft.com/office/drawing/2014/main" id="{FA1CCDE8-5B18-FE30-31D1-4CE3157924A4}"/>
              </a:ext>
            </a:extLst>
          </p:cNvPr>
          <p:cNvSpPr>
            <a:spLocks noGrp="1"/>
          </p:cNvSpPr>
          <p:nvPr>
            <p:ph type="body" sz="quarter" idx="13"/>
          </p:nvPr>
        </p:nvSpPr>
        <p:spPr/>
        <p:txBody>
          <a:bodyPr lIns="91440" tIns="45720" rIns="91440" bIns="45720" anchor="t"/>
          <a:lstStyle/>
          <a:p>
            <a:pPr marL="0" indent="0">
              <a:buNone/>
            </a:pPr>
            <a:r>
              <a:rPr lang="en-US"/>
              <a:t>   </a:t>
            </a:r>
          </a:p>
        </p:txBody>
      </p:sp>
      <p:sp>
        <p:nvSpPr>
          <p:cNvPr id="24" name="Text Placeholder 23">
            <a:extLst>
              <a:ext uri="{FF2B5EF4-FFF2-40B4-BE49-F238E27FC236}">
                <a16:creationId xmlns:a16="http://schemas.microsoft.com/office/drawing/2014/main" id="{953E377B-AF07-94DF-0C04-784B613885E1}"/>
              </a:ext>
            </a:extLst>
          </p:cNvPr>
          <p:cNvSpPr>
            <a:spLocks noGrp="1"/>
          </p:cNvSpPr>
          <p:nvPr>
            <p:ph type="body" sz="quarter" idx="15"/>
          </p:nvPr>
        </p:nvSpPr>
        <p:spPr/>
        <p:txBody>
          <a:bodyPr lIns="91440" tIns="45720" rIns="91440" bIns="45720" anchor="t"/>
          <a:lstStyle/>
          <a:p>
            <a:r>
              <a:rPr lang="en-US"/>
              <a:t> </a:t>
            </a:r>
          </a:p>
        </p:txBody>
      </p:sp>
      <p:sp>
        <p:nvSpPr>
          <p:cNvPr id="26" name="Text Placeholder 25">
            <a:extLst>
              <a:ext uri="{FF2B5EF4-FFF2-40B4-BE49-F238E27FC236}">
                <a16:creationId xmlns:a16="http://schemas.microsoft.com/office/drawing/2014/main" id="{4DEE44E3-CB71-E4F6-DAF7-021F4437E559}"/>
              </a:ext>
            </a:extLst>
          </p:cNvPr>
          <p:cNvSpPr>
            <a:spLocks noGrp="1"/>
          </p:cNvSpPr>
          <p:nvPr>
            <p:ph type="body" sz="quarter" idx="16"/>
          </p:nvPr>
        </p:nvSpPr>
        <p:spPr>
          <a:xfrm>
            <a:off x="5829875" y="1714792"/>
            <a:ext cx="4404370" cy="659575"/>
          </a:xfrm>
        </p:spPr>
        <p:txBody>
          <a:bodyPr lIns="91440" tIns="45720" rIns="91440" bIns="45720" anchor="t"/>
          <a:lstStyle/>
          <a:p>
            <a:r>
              <a:rPr lang="en-US"/>
              <a:t>What did you learn?</a:t>
            </a:r>
          </a:p>
        </p:txBody>
      </p:sp>
    </p:spTree>
    <p:extLst>
      <p:ext uri="{BB962C8B-B14F-4D97-AF65-F5344CB8AC3E}">
        <p14:creationId xmlns:p14="http://schemas.microsoft.com/office/powerpoint/2010/main" val="188294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8FBA68A5-A7C7-4D91-AB95-6E0B6FFD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A4051E3-92B2-42FC-BB3D-372E4A614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744" y="334928"/>
            <a:ext cx="11456511"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3C425084-C97A-4C25-AE47-DDECF2DD3A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748698"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6A478A1-0B34-4F2B-88FA-CF47551E5D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A09E39A-DA3F-4BDC-A89A-6545C1DD37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60154" y="4602664"/>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74" name="Rectangle 73">
            <a:extLst>
              <a:ext uri="{FF2B5EF4-FFF2-40B4-BE49-F238E27FC236}">
                <a16:creationId xmlns:a16="http://schemas.microsoft.com/office/drawing/2014/main" id="{551580BD-7D80-4957-A58D-916E994AB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A dog with its tongue out&#10;&#10;Description automatically generated">
            <a:extLst>
              <a:ext uri="{FF2B5EF4-FFF2-40B4-BE49-F238E27FC236}">
                <a16:creationId xmlns:a16="http://schemas.microsoft.com/office/drawing/2014/main" id="{8795547F-A764-2238-157B-CD30FE0FD3D0}"/>
              </a:ext>
            </a:extLst>
          </p:cNvPr>
          <p:cNvPicPr>
            <a:picLocks noGrp="1" noChangeAspect="1"/>
          </p:cNvPicPr>
          <p:nvPr>
            <p:ph type="pic" sz="quarter" idx="13"/>
          </p:nvPr>
        </p:nvPicPr>
        <p:blipFill>
          <a:blip r:embed="rId3"/>
          <a:srcRect t="4828" b="40047"/>
          <a:stretch/>
        </p:blipFill>
        <p:spPr>
          <a:xfrm>
            <a:off x="20" y="10"/>
            <a:ext cx="12191979" cy="6857989"/>
          </a:xfrm>
          <a:prstGeom prst="rect">
            <a:avLst/>
          </a:prstGeom>
        </p:spPr>
      </p:pic>
      <p:sp>
        <p:nvSpPr>
          <p:cNvPr id="75" name="Rectangle 74">
            <a:extLst>
              <a:ext uri="{FF2B5EF4-FFF2-40B4-BE49-F238E27FC236}">
                <a16:creationId xmlns:a16="http://schemas.microsoft.com/office/drawing/2014/main" id="{DE478B8E-B09A-4F54-BAF6-88125E6990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42513" y="-691487"/>
            <a:ext cx="6858000" cy="8240972"/>
          </a:xfrm>
          <a:prstGeom prst="rect">
            <a:avLst/>
          </a:prstGeom>
          <a:gradFill>
            <a:gsLst>
              <a:gs pos="100000">
                <a:srgbClr val="000000">
                  <a:alpha val="0"/>
                </a:srgbClr>
              </a:gs>
              <a:gs pos="0">
                <a:schemeClr val="tx1"/>
              </a:gs>
              <a:gs pos="0">
                <a:srgbClr val="000000">
                  <a:alpha val="2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CB59DE95-F3B9-4A35-9681-78FA926F02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7099" y="334926"/>
            <a:ext cx="4547155" cy="6188148"/>
          </a:xfrm>
          <a:prstGeom prst="rect">
            <a:avLst/>
          </a:prstGeom>
          <a:noFill/>
          <a:ln>
            <a:solidFill>
              <a:srgbClr val="FFFFFF"/>
            </a:solidFill>
          </a:ln>
          <a:effectLst>
            <a:outerShdw blurRad="381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F8B644-5F5A-4E5B-BA28-DE6E222EB900}"/>
              </a:ext>
            </a:extLst>
          </p:cNvPr>
          <p:cNvSpPr>
            <a:spLocks noGrp="1"/>
          </p:cNvSpPr>
          <p:nvPr>
            <p:ph type="ctrTitle"/>
          </p:nvPr>
        </p:nvSpPr>
        <p:spPr>
          <a:xfrm>
            <a:off x="7580671" y="723672"/>
            <a:ext cx="2915296" cy="3884668"/>
          </a:xfrm>
        </p:spPr>
        <p:txBody>
          <a:bodyPr vert="horz" lIns="91440" tIns="45720" rIns="91440" bIns="45720" rtlCol="0" anchor="t">
            <a:normAutofit/>
          </a:bodyPr>
          <a:lstStyle/>
          <a:p>
            <a:r>
              <a:rPr lang="en-US">
                <a:solidFill>
                  <a:srgbClr val="FFFFFF"/>
                </a:solidFill>
              </a:rPr>
              <a:t>Thank you</a:t>
            </a:r>
          </a:p>
        </p:txBody>
      </p:sp>
      <p:sp>
        <p:nvSpPr>
          <p:cNvPr id="3" name="Subtitle 2">
            <a:extLst>
              <a:ext uri="{FF2B5EF4-FFF2-40B4-BE49-F238E27FC236}">
                <a16:creationId xmlns:a16="http://schemas.microsoft.com/office/drawing/2014/main" id="{893C76A6-847B-4C82-B5E0-00AA09AD00A5}"/>
              </a:ext>
            </a:extLst>
          </p:cNvPr>
          <p:cNvSpPr>
            <a:spLocks noGrp="1"/>
          </p:cNvSpPr>
          <p:nvPr>
            <p:ph type="subTitle" idx="1"/>
          </p:nvPr>
        </p:nvSpPr>
        <p:spPr>
          <a:xfrm>
            <a:off x="7580670" y="5206622"/>
            <a:ext cx="2967797" cy="650314"/>
          </a:xfrm>
        </p:spPr>
        <p:txBody>
          <a:bodyPr vert="horz" lIns="91440" tIns="45720" rIns="91440" bIns="45720" rtlCol="0" anchor="ctr">
            <a:normAutofit/>
          </a:bodyPr>
          <a:lstStyle/>
          <a:p>
            <a:r>
              <a:rPr lang="en-US">
                <a:solidFill>
                  <a:srgbClr val="FFFFFF"/>
                </a:solidFill>
              </a:rPr>
              <a:t>Team P09 - 05</a:t>
            </a:r>
          </a:p>
          <a:p>
            <a:endParaRPr lang="en-US">
              <a:solidFill>
                <a:srgbClr val="FFFFFF"/>
              </a:solidFill>
            </a:endParaRPr>
          </a:p>
        </p:txBody>
      </p:sp>
      <p:cxnSp>
        <p:nvCxnSpPr>
          <p:cNvPr id="77" name="Straight Connector 76">
            <a:extLst>
              <a:ext uri="{FF2B5EF4-FFF2-40B4-BE49-F238E27FC236}">
                <a16:creationId xmlns:a16="http://schemas.microsoft.com/office/drawing/2014/main" id="{5E687E3B-9C6D-4102-8F38-DCB77C49C6F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748698" y="334926"/>
            <a:ext cx="0" cy="6188148"/>
          </a:xfrm>
          <a:prstGeom prst="line">
            <a:avLst/>
          </a:prstGeom>
          <a:ln w="12700">
            <a:solidFill>
              <a:srgbClr val="FFFFFF"/>
            </a:solidFill>
          </a:ln>
          <a:effectLst>
            <a:outerShdw blurRad="38100" dist="127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8" name="Footer Placeholder 27">
            <a:extLst>
              <a:ext uri="{FF2B5EF4-FFF2-40B4-BE49-F238E27FC236}">
                <a16:creationId xmlns:a16="http://schemas.microsoft.com/office/drawing/2014/main" id="{F13935AE-5DF2-446C-8700-C187C6E71514}"/>
              </a:ext>
            </a:extLst>
          </p:cNvPr>
          <p:cNvSpPr>
            <a:spLocks noGrp="1"/>
          </p:cNvSpPr>
          <p:nvPr>
            <p:ph type="ftr" sz="quarter" idx="11"/>
          </p:nvPr>
        </p:nvSpPr>
        <p:spPr>
          <a:xfrm rot="5400000">
            <a:off x="9980706" y="1535955"/>
            <a:ext cx="2581833" cy="729128"/>
          </a:xfrm>
        </p:spPr>
        <p:txBody>
          <a:bodyPr vert="horz" lIns="91440" tIns="45720" rIns="91440" bIns="45720" rtlCol="0" anchor="ctr">
            <a:normAutofit/>
          </a:bodyPr>
          <a:lstStyle/>
          <a:p>
            <a:pPr>
              <a:spcAft>
                <a:spcPts val="600"/>
              </a:spcAft>
            </a:pPr>
            <a:r>
              <a:rPr lang="en-US" sz="1050" b="1" kern="1200" cap="all" spc="300" baseline="0">
                <a:solidFill>
                  <a:srgbClr val="FFFFFF"/>
                </a:solidFill>
                <a:latin typeface="+mn-lt"/>
                <a:ea typeface="+mn-ea"/>
                <a:cs typeface="+mn-cs"/>
              </a:rPr>
              <a:t>PRESENTATION TITLE</a:t>
            </a:r>
          </a:p>
        </p:txBody>
      </p:sp>
      <p:cxnSp>
        <p:nvCxnSpPr>
          <p:cNvPr id="78" name="Straight Connector 77">
            <a:extLst>
              <a:ext uri="{FF2B5EF4-FFF2-40B4-BE49-F238E27FC236}">
                <a16:creationId xmlns:a16="http://schemas.microsoft.com/office/drawing/2014/main" id="{8FD2391C-602E-4522-B790-1F85883AF5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77100" y="4991100"/>
            <a:ext cx="3471597" cy="0"/>
          </a:xfrm>
          <a:prstGeom prst="line">
            <a:avLst/>
          </a:prstGeom>
          <a:ln w="12700">
            <a:solidFill>
              <a:srgbClr val="FFFFFF"/>
            </a:solidFill>
          </a:ln>
          <a:effectLst>
            <a:outerShdw blurRad="38100" dist="127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73C7C39-C73B-4051-B742-C9086B7BE3E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77100" y="6047437"/>
            <a:ext cx="3471598" cy="0"/>
          </a:xfrm>
          <a:prstGeom prst="line">
            <a:avLst/>
          </a:prstGeom>
          <a:ln w="12700">
            <a:solidFill>
              <a:srgbClr val="FFFFFF"/>
            </a:solidFill>
          </a:ln>
          <a:effectLst>
            <a:outerShdw blurRad="38100" dist="127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9" name="Slide Number Placeholder 28">
            <a:extLst>
              <a:ext uri="{FF2B5EF4-FFF2-40B4-BE49-F238E27FC236}">
                <a16:creationId xmlns:a16="http://schemas.microsoft.com/office/drawing/2014/main" id="{A71A34B9-CDBE-4F6F-A2CD-04C420DB3455}"/>
              </a:ext>
            </a:extLst>
          </p:cNvPr>
          <p:cNvSpPr>
            <a:spLocks noGrp="1"/>
          </p:cNvSpPr>
          <p:nvPr>
            <p:ph type="sldNum" sz="quarter" idx="12"/>
          </p:nvPr>
        </p:nvSpPr>
        <p:spPr>
          <a:xfrm>
            <a:off x="10821701" y="5672706"/>
            <a:ext cx="951908" cy="754673"/>
          </a:xfrm>
        </p:spPr>
        <p:txBody>
          <a:bodyPr vert="horz" lIns="91440" tIns="45720" rIns="91440" bIns="45720" rtlCol="0" anchor="ctr">
            <a:normAutofit/>
          </a:bodyPr>
          <a:lstStyle/>
          <a:p>
            <a:pPr>
              <a:spcAft>
                <a:spcPts val="600"/>
              </a:spcAft>
            </a:pPr>
            <a:fld id="{42B7CBA4-B6F8-42AF-9F87-A3019C537482}" type="slidenum">
              <a:rPr lang="en-US">
                <a:solidFill>
                  <a:srgbClr val="FFFFFF"/>
                </a:solidFill>
              </a:rPr>
              <a:pPr>
                <a:spcAft>
                  <a:spcPts val="600"/>
                </a:spcAft>
              </a:pPr>
              <a:t>21</a:t>
            </a:fld>
            <a:endParaRPr lang="en-US">
              <a:solidFill>
                <a:srgbClr val="FFFFFF"/>
              </a:solidFill>
            </a:endParaRPr>
          </a:p>
        </p:txBody>
      </p:sp>
    </p:spTree>
    <p:extLst>
      <p:ext uri="{BB962C8B-B14F-4D97-AF65-F5344CB8AC3E}">
        <p14:creationId xmlns:p14="http://schemas.microsoft.com/office/powerpoint/2010/main" val="1604482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8FBA68A5-A7C7-4D91-AB95-6E0B6FFD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DA4051E3-92B2-42FC-BB3D-372E4A614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744" y="334928"/>
            <a:ext cx="11456511"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3C425084-C97A-4C25-AE47-DDECF2DD3A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748698"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6A478A1-0B34-4F2B-88FA-CF47551E5D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7F5CC56-CBE8-4152-AD5E-982DD286AA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6707" y="1905000"/>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1EB6F9A-DD4D-4B51-AACA-CA7E698D52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6707" y="1905000"/>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57" name="Rectangle 56">
            <a:extLst>
              <a:ext uri="{FF2B5EF4-FFF2-40B4-BE49-F238E27FC236}">
                <a16:creationId xmlns:a16="http://schemas.microsoft.com/office/drawing/2014/main" id="{870F1165-C2FC-4313-ADED-D8514C00E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FD564DD-780E-4279-99FF-A16618E11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884B2B35-06F8-4F5C-A618-6002214CE22A}"/>
              </a:ext>
            </a:extLst>
          </p:cNvPr>
          <p:cNvSpPr>
            <a:spLocks noGrp="1"/>
          </p:cNvSpPr>
          <p:nvPr>
            <p:ph type="title"/>
          </p:nvPr>
        </p:nvSpPr>
        <p:spPr>
          <a:xfrm>
            <a:off x="838199" y="545914"/>
            <a:ext cx="9527275" cy="1241944"/>
          </a:xfrm>
        </p:spPr>
        <p:txBody>
          <a:bodyPr vert="horz" lIns="91440" tIns="45720" rIns="91440" bIns="45720" rtlCol="0" anchor="ctr">
            <a:normAutofit/>
          </a:bodyPr>
          <a:lstStyle/>
          <a:p>
            <a:r>
              <a:rPr lang="en-US"/>
              <a:t>Agenda</a:t>
            </a:r>
          </a:p>
        </p:txBody>
      </p:sp>
      <p:sp>
        <p:nvSpPr>
          <p:cNvPr id="15" name="Content Placeholder 14">
            <a:extLst>
              <a:ext uri="{FF2B5EF4-FFF2-40B4-BE49-F238E27FC236}">
                <a16:creationId xmlns:a16="http://schemas.microsoft.com/office/drawing/2014/main" id="{26392955-6557-4ED6-B174-E9F9D52D2E58}"/>
              </a:ext>
            </a:extLst>
          </p:cNvPr>
          <p:cNvSpPr>
            <a:spLocks noGrp="1"/>
          </p:cNvSpPr>
          <p:nvPr>
            <p:ph idx="1"/>
          </p:nvPr>
        </p:nvSpPr>
        <p:spPr>
          <a:xfrm>
            <a:off x="838199" y="1997123"/>
            <a:ext cx="6025116" cy="3933165"/>
          </a:xfrm>
        </p:spPr>
        <p:txBody>
          <a:bodyPr vert="horz" lIns="91440" tIns="45720" rIns="91440" bIns="45720" rtlCol="0" anchor="t">
            <a:noAutofit/>
          </a:bodyPr>
          <a:lstStyle/>
          <a:p>
            <a:pPr indent="-228600">
              <a:lnSpc>
                <a:spcPct val="140000"/>
              </a:lnSpc>
              <a:buFont typeface="Arial" panose="020B0604020202020204" pitchFamily="34" charset="0"/>
              <a:buChar char="•"/>
            </a:pPr>
            <a:r>
              <a:rPr lang="en-US" sz="1100" dirty="0"/>
              <a:t>Project Overview</a:t>
            </a:r>
          </a:p>
          <a:p>
            <a:pPr indent="-228600">
              <a:lnSpc>
                <a:spcPct val="140000"/>
              </a:lnSpc>
              <a:buFont typeface="Arial" panose="020B0604020202020204" pitchFamily="34" charset="0"/>
              <a:buChar char="•"/>
            </a:pPr>
            <a:r>
              <a:rPr lang="en-US" sz="1100" dirty="0"/>
              <a:t>Sign up and sign in users.</a:t>
            </a:r>
          </a:p>
          <a:p>
            <a:pPr indent="-228600">
              <a:lnSpc>
                <a:spcPct val="140000"/>
              </a:lnSpc>
              <a:buFont typeface="Arial" panose="020B0604020202020204" pitchFamily="34" charset="0"/>
              <a:buChar char="•"/>
            </a:pPr>
            <a:r>
              <a:rPr lang="en-US" sz="1100" dirty="0"/>
              <a:t>Appointment booking</a:t>
            </a:r>
          </a:p>
          <a:p>
            <a:pPr indent="-228600">
              <a:lnSpc>
                <a:spcPct val="140000"/>
              </a:lnSpc>
              <a:buFont typeface="Arial" panose="020B0604020202020204" pitchFamily="34" charset="0"/>
              <a:buChar char="•"/>
            </a:pPr>
            <a:r>
              <a:rPr lang="en-US" sz="1100" dirty="0"/>
              <a:t>Profile page</a:t>
            </a:r>
          </a:p>
          <a:p>
            <a:pPr lvl="1"/>
            <a:r>
              <a:rPr lang="en-US" sz="1000" dirty="0"/>
              <a:t>Pet registration</a:t>
            </a:r>
          </a:p>
          <a:p>
            <a:pPr lvl="1"/>
            <a:r>
              <a:rPr lang="en-US" sz="1000" dirty="0"/>
              <a:t>Appointment management</a:t>
            </a:r>
          </a:p>
          <a:p>
            <a:pPr lvl="1"/>
            <a:r>
              <a:rPr lang="en-US" sz="1000" dirty="0"/>
              <a:t>Medical Records</a:t>
            </a:r>
          </a:p>
          <a:p>
            <a:pPr lvl="1"/>
            <a:r>
              <a:rPr lang="en-US" sz="1000" dirty="0"/>
              <a:t>Prescriptions</a:t>
            </a:r>
          </a:p>
          <a:p>
            <a:pPr lvl="1"/>
            <a:r>
              <a:rPr lang="en-US" sz="1000" dirty="0"/>
              <a:t>Saved Resources</a:t>
            </a:r>
          </a:p>
          <a:p>
            <a:pPr indent="-228600">
              <a:lnSpc>
                <a:spcPct val="140000"/>
              </a:lnSpc>
              <a:buFont typeface="Arial" panose="020B0604020202020204" pitchFamily="34" charset="0"/>
              <a:buChar char="•"/>
            </a:pPr>
            <a:r>
              <a:rPr lang="en-US" sz="1100" dirty="0"/>
              <a:t>Educational resources</a:t>
            </a:r>
          </a:p>
          <a:p>
            <a:pPr indent="-228600">
              <a:lnSpc>
                <a:spcPct val="140000"/>
              </a:lnSpc>
              <a:buFont typeface="Arial" panose="020B0604020202020204" pitchFamily="34" charset="0"/>
              <a:buChar char="•"/>
            </a:pPr>
            <a:r>
              <a:rPr lang="en-US" sz="1100" dirty="0"/>
              <a:t>Prescription tracking</a:t>
            </a:r>
          </a:p>
          <a:p>
            <a:pPr indent="-228600">
              <a:lnSpc>
                <a:spcPct val="140000"/>
              </a:lnSpc>
              <a:buFont typeface="Arial" panose="020B0604020202020204" pitchFamily="34" charset="0"/>
              <a:buChar char="•"/>
            </a:pPr>
            <a:r>
              <a:rPr lang="en-US" sz="1100" dirty="0"/>
              <a:t>Project Retrospect</a:t>
            </a:r>
          </a:p>
          <a:p>
            <a:pPr indent="-228600">
              <a:lnSpc>
                <a:spcPct val="140000"/>
              </a:lnSpc>
              <a:buFont typeface="Arial" panose="020B0604020202020204" pitchFamily="34" charset="0"/>
              <a:buChar char="•"/>
            </a:pPr>
            <a:endParaRPr lang="en-US"/>
          </a:p>
        </p:txBody>
      </p:sp>
      <p:pic>
        <p:nvPicPr>
          <p:cNvPr id="2" name="Picture 1" descr="A dog with its tongue out&#10;&#10;Description automatically generated">
            <a:extLst>
              <a:ext uri="{FF2B5EF4-FFF2-40B4-BE49-F238E27FC236}">
                <a16:creationId xmlns:a16="http://schemas.microsoft.com/office/drawing/2014/main" id="{FFB13C5B-47C4-B7F0-5E8B-DAE93B99849A}"/>
              </a:ext>
            </a:extLst>
          </p:cNvPr>
          <p:cNvPicPr>
            <a:picLocks noChangeAspect="1"/>
          </p:cNvPicPr>
          <p:nvPr/>
        </p:nvPicPr>
        <p:blipFill>
          <a:blip r:embed="rId3"/>
          <a:srcRect r="14483" b="-1"/>
          <a:stretch/>
        </p:blipFill>
        <p:spPr>
          <a:xfrm>
            <a:off x="7277100" y="1905000"/>
            <a:ext cx="3471597" cy="4142428"/>
          </a:xfrm>
          <a:prstGeom prst="rect">
            <a:avLst/>
          </a:prstGeom>
        </p:spPr>
      </p:pic>
      <p:sp>
        <p:nvSpPr>
          <p:cNvPr id="19" name="Footer Placeholder 18">
            <a:extLst>
              <a:ext uri="{FF2B5EF4-FFF2-40B4-BE49-F238E27FC236}">
                <a16:creationId xmlns:a16="http://schemas.microsoft.com/office/drawing/2014/main" id="{CBBB7DCC-419E-4462-B49C-E0F2281E7226}"/>
              </a:ext>
            </a:extLst>
          </p:cNvPr>
          <p:cNvSpPr>
            <a:spLocks noGrp="1"/>
          </p:cNvSpPr>
          <p:nvPr>
            <p:ph type="ftr" sz="quarter" idx="11"/>
          </p:nvPr>
        </p:nvSpPr>
        <p:spPr>
          <a:xfrm rot="5400000">
            <a:off x="9233562" y="2578525"/>
            <a:ext cx="4114800" cy="365125"/>
          </a:xfrm>
        </p:spPr>
        <p:txBody>
          <a:bodyPr vert="horz" lIns="91440" tIns="45720" rIns="91440" bIns="45720" rtlCol="0" anchor="ctr">
            <a:normAutofit/>
          </a:bodyPr>
          <a:lstStyle/>
          <a:p>
            <a:pPr>
              <a:spcAft>
                <a:spcPts val="600"/>
              </a:spcAft>
            </a:pPr>
            <a:r>
              <a:rPr lang="en-US" sz="1050" b="1" kern="1200" cap="all" spc="300" baseline="0">
                <a:solidFill>
                  <a:schemeClr val="accent1"/>
                </a:solidFill>
                <a:latin typeface="+mn-lt"/>
                <a:ea typeface="+mn-ea"/>
                <a:cs typeface="+mn-cs"/>
              </a:rPr>
              <a:t>Software Engineering Process &amp; Tools</a:t>
            </a:r>
          </a:p>
          <a:p>
            <a:pPr>
              <a:spcAft>
                <a:spcPts val="600"/>
              </a:spcAft>
            </a:pPr>
            <a:endParaRPr lang="en-US" sz="1050" b="1" kern="1200" cap="all" spc="300" baseline="0">
              <a:solidFill>
                <a:schemeClr val="accent1"/>
              </a:solidFill>
              <a:latin typeface="+mn-lt"/>
              <a:ea typeface="+mn-ea"/>
              <a:cs typeface="+mn-cs"/>
            </a:endParaRPr>
          </a:p>
        </p:txBody>
      </p:sp>
      <p:cxnSp>
        <p:nvCxnSpPr>
          <p:cNvPr id="59" name="Straight Connector 58">
            <a:extLst>
              <a:ext uri="{FF2B5EF4-FFF2-40B4-BE49-F238E27FC236}">
                <a16:creationId xmlns:a16="http://schemas.microsoft.com/office/drawing/2014/main" id="{ABAD74CF-CB22-463B-9031-D3BE16111B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748698"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Slide Number Placeholder 19">
            <a:extLst>
              <a:ext uri="{FF2B5EF4-FFF2-40B4-BE49-F238E27FC236}">
                <a16:creationId xmlns:a16="http://schemas.microsoft.com/office/drawing/2014/main" id="{206A6756-4AD0-48B1-A2A6-221571B100C2}"/>
              </a:ext>
            </a:extLst>
          </p:cNvPr>
          <p:cNvSpPr>
            <a:spLocks noGrp="1"/>
          </p:cNvSpPr>
          <p:nvPr>
            <p:ph type="sldNum" sz="quarter" idx="12"/>
          </p:nvPr>
        </p:nvSpPr>
        <p:spPr>
          <a:xfrm>
            <a:off x="10821701" y="5672706"/>
            <a:ext cx="951908" cy="754673"/>
          </a:xfrm>
        </p:spPr>
        <p:txBody>
          <a:bodyPr vert="horz" lIns="91440" tIns="45720" rIns="91440" bIns="45720" rtlCol="0" anchor="ctr">
            <a:normAutofit/>
          </a:bodyPr>
          <a:lstStyle/>
          <a:p>
            <a:pPr>
              <a:spcAft>
                <a:spcPts val="600"/>
              </a:spcAft>
            </a:pPr>
            <a:fld id="{FB5BC9EA-4FEE-444B-92CE-4488B20DCBA7}" type="slidenum">
              <a:rPr lang="en-US" smtClean="0"/>
              <a:pPr>
                <a:spcAft>
                  <a:spcPts val="600"/>
                </a:spcAft>
              </a:pPr>
              <a:t>3</a:t>
            </a:fld>
            <a:endParaRPr lang="en-US"/>
          </a:p>
        </p:txBody>
      </p:sp>
      <p:sp>
        <p:nvSpPr>
          <p:cNvPr id="60" name="Rectangle 59">
            <a:extLst>
              <a:ext uri="{FF2B5EF4-FFF2-40B4-BE49-F238E27FC236}">
                <a16:creationId xmlns:a16="http://schemas.microsoft.com/office/drawing/2014/main" id="{F5BB14C7-B6E4-427D-AEAC-7A18D089F9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744" y="334928"/>
            <a:ext cx="11456511"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82B589D1-AB2D-469C-960E-40C719BA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55BC9DE-F4C7-4F1F-833F-C0E20531FB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77100" y="1905000"/>
            <a:ext cx="0" cy="414243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95C7366-6A36-4307-81CE-FBD79DFF098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67744" y="1905000"/>
            <a:ext cx="1038095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966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9D6D8D-4EF5-4265-88C3-9A7C15E6DEC4}"/>
              </a:ext>
            </a:extLst>
          </p:cNvPr>
          <p:cNvSpPr>
            <a:spLocks noGrp="1"/>
          </p:cNvSpPr>
          <p:nvPr>
            <p:ph type="title"/>
          </p:nvPr>
        </p:nvSpPr>
        <p:spPr>
          <a:xfrm>
            <a:off x="837513" y="586798"/>
            <a:ext cx="9396733" cy="1086646"/>
          </a:xfrm>
        </p:spPr>
        <p:txBody>
          <a:bodyPr lIns="91440" tIns="45720" rIns="91440" bIns="45720" anchor="ctr">
            <a:normAutofit/>
          </a:bodyPr>
          <a:lstStyle/>
          <a:p>
            <a:r>
              <a:rPr lang="en-US" dirty="0"/>
              <a:t>Project Overview</a:t>
            </a:r>
          </a:p>
        </p:txBody>
      </p:sp>
      <p:sp>
        <p:nvSpPr>
          <p:cNvPr id="17" name="Footer Placeholder 16">
            <a:extLst>
              <a:ext uri="{FF2B5EF4-FFF2-40B4-BE49-F238E27FC236}">
                <a16:creationId xmlns:a16="http://schemas.microsoft.com/office/drawing/2014/main" id="{9CC598A7-1589-4155-8E9E-6556F34CFFBF}"/>
              </a:ext>
            </a:extLst>
          </p:cNvPr>
          <p:cNvSpPr>
            <a:spLocks noGrp="1"/>
          </p:cNvSpPr>
          <p:nvPr>
            <p:ph type="ftr" sz="quarter" idx="11"/>
          </p:nvPr>
        </p:nvSpPr>
        <p:spPr>
          <a:xfrm rot="5400000">
            <a:off x="9233562" y="2578525"/>
            <a:ext cx="4114800" cy="365125"/>
          </a:xfrm>
        </p:spPr>
        <p:txBody>
          <a:bodyPr lIns="91440" tIns="45720" rIns="91440" bIns="45720" anchor="t"/>
          <a:lstStyle/>
          <a:p>
            <a:r>
              <a:rPr lang="en-US"/>
              <a:t>Software Engineering Process &amp; Tools</a:t>
            </a:r>
            <a:endParaRPr lang="en-US">
              <a:solidFill>
                <a:srgbClr val="000000"/>
              </a:solidFill>
            </a:endParaRPr>
          </a:p>
          <a:p>
            <a:endParaRPr lang="en-US"/>
          </a:p>
        </p:txBody>
      </p:sp>
      <p:sp>
        <p:nvSpPr>
          <p:cNvPr id="18" name="Slide Number Placeholder 17">
            <a:extLst>
              <a:ext uri="{FF2B5EF4-FFF2-40B4-BE49-F238E27FC236}">
                <a16:creationId xmlns:a16="http://schemas.microsoft.com/office/drawing/2014/main" id="{A9D29E60-58D1-45FC-8F2A-ADEF2F193CD0}"/>
              </a:ext>
            </a:extLst>
          </p:cNvPr>
          <p:cNvSpPr>
            <a:spLocks noGrp="1"/>
          </p:cNvSpPr>
          <p:nvPr>
            <p:ph type="sldNum" sz="quarter" idx="12"/>
          </p:nvPr>
        </p:nvSpPr>
        <p:spPr>
          <a:xfrm>
            <a:off x="10821701" y="5672706"/>
            <a:ext cx="951908" cy="754673"/>
          </a:xfrm>
        </p:spPr>
        <p:txBody>
          <a:bodyPr/>
          <a:lstStyle/>
          <a:p>
            <a:fld id="{5709AFD8-D051-4223-B8CF-1EC150CE8836}" type="slidenum">
              <a:rPr lang="en-US" smtClean="0"/>
              <a:pPr/>
              <a:t>4</a:t>
            </a:fld>
            <a:endParaRPr lang="en-US"/>
          </a:p>
        </p:txBody>
      </p:sp>
      <p:sp>
        <p:nvSpPr>
          <p:cNvPr id="7" name="Text Placeholder 6">
            <a:extLst>
              <a:ext uri="{FF2B5EF4-FFF2-40B4-BE49-F238E27FC236}">
                <a16:creationId xmlns:a16="http://schemas.microsoft.com/office/drawing/2014/main" id="{31948E2C-F4B8-E483-121B-6CF5692FE254}"/>
              </a:ext>
            </a:extLst>
          </p:cNvPr>
          <p:cNvSpPr>
            <a:spLocks noGrp="1"/>
          </p:cNvSpPr>
          <p:nvPr>
            <p:ph type="body" sz="quarter" idx="16"/>
          </p:nvPr>
        </p:nvSpPr>
        <p:spPr>
          <a:xfrm>
            <a:off x="5821364" y="1718599"/>
            <a:ext cx="4836216" cy="3419969"/>
          </a:xfrm>
        </p:spPr>
        <p:txBody>
          <a:bodyPr lIns="91440" tIns="45720" rIns="91440" bIns="45720" anchor="t"/>
          <a:lstStyle/>
          <a:p>
            <a:pPr marL="342900" indent="-342900">
              <a:buFont typeface="Calibri" panose="020B0604020202020204" pitchFamily="34" charset="0"/>
              <a:buChar char="-"/>
            </a:pPr>
            <a:r>
              <a:rPr lang="en-US" sz="2000" dirty="0">
                <a:cs typeface="Arial"/>
              </a:rPr>
              <a:t>Pet healthcare management system</a:t>
            </a:r>
          </a:p>
          <a:p>
            <a:pPr marL="342900" indent="-342900">
              <a:buFont typeface="Calibri" panose="020B0604020202020204" pitchFamily="34" charset="0"/>
              <a:buChar char="-"/>
            </a:pPr>
            <a:r>
              <a:rPr lang="en-US" sz="2000" dirty="0">
                <a:cs typeface="Arial"/>
              </a:rPr>
              <a:t>Includes appointment bookings, prescriptions, medical records, pet registration and resources</a:t>
            </a:r>
          </a:p>
          <a:p>
            <a:pPr marL="342900" indent="-342900">
              <a:buFont typeface="Calibri" panose="020B0604020202020204" pitchFamily="34" charset="0"/>
              <a:buChar char="-"/>
            </a:pPr>
            <a:r>
              <a:rPr lang="en-US" sz="2000" dirty="0"/>
              <a:t>3-tiered monolithic architecture</a:t>
            </a:r>
          </a:p>
          <a:p>
            <a:pPr marL="342900" indent="-342900">
              <a:buFont typeface="Calibri" panose="020B0604020202020204" pitchFamily="34" charset="0"/>
              <a:buChar char="-"/>
            </a:pPr>
            <a:r>
              <a:rPr lang="en-US" sz="2000" dirty="0"/>
              <a:t>Presentation, Business Logic &amp; Data Tier layers</a:t>
            </a:r>
          </a:p>
          <a:p>
            <a:pPr marL="342900" indent="-342900">
              <a:buFont typeface="Calibri" panose="020B0604020202020204" pitchFamily="34" charset="0"/>
              <a:buChar char="-"/>
            </a:pPr>
            <a:endParaRPr lang="en-US" sz="2000"/>
          </a:p>
          <a:p>
            <a:pPr marL="342900" indent="-342900">
              <a:buFont typeface="Calibri" panose="020B0604020202020204" pitchFamily="34" charset="0"/>
              <a:buChar char="-"/>
            </a:pPr>
            <a:endParaRPr lang="en-US" sz="2000"/>
          </a:p>
        </p:txBody>
      </p:sp>
      <p:sp>
        <p:nvSpPr>
          <p:cNvPr id="9" name="Text Placeholder 8">
            <a:extLst>
              <a:ext uri="{FF2B5EF4-FFF2-40B4-BE49-F238E27FC236}">
                <a16:creationId xmlns:a16="http://schemas.microsoft.com/office/drawing/2014/main" id="{9A4F3070-17FF-EBF7-7571-21891BDEBE74}"/>
              </a:ext>
            </a:extLst>
          </p:cNvPr>
          <p:cNvSpPr>
            <a:spLocks noGrp="1"/>
          </p:cNvSpPr>
          <p:nvPr>
            <p:ph type="body" sz="quarter" idx="15"/>
          </p:nvPr>
        </p:nvSpPr>
        <p:spPr/>
        <p:txBody>
          <a:bodyPr lIns="91440" tIns="45720" rIns="91440" bIns="45720" anchor="t"/>
          <a:lstStyle/>
          <a:p>
            <a:r>
              <a:rPr lang="en-US"/>
              <a:t>   </a:t>
            </a:r>
          </a:p>
        </p:txBody>
      </p:sp>
      <p:pic>
        <p:nvPicPr>
          <p:cNvPr id="4" name="Picture 3" descr="A dog sitting on a pink background&#10;&#10;Description automatically generated">
            <a:extLst>
              <a:ext uri="{FF2B5EF4-FFF2-40B4-BE49-F238E27FC236}">
                <a16:creationId xmlns:a16="http://schemas.microsoft.com/office/drawing/2014/main" id="{EC1528BA-80C9-54E6-D1B5-04F539013C1A}"/>
              </a:ext>
            </a:extLst>
          </p:cNvPr>
          <p:cNvPicPr>
            <a:picLocks noChangeAspect="1"/>
          </p:cNvPicPr>
          <p:nvPr/>
        </p:nvPicPr>
        <p:blipFill>
          <a:blip r:embed="rId3"/>
          <a:stretch>
            <a:fillRect/>
          </a:stretch>
        </p:blipFill>
        <p:spPr>
          <a:xfrm>
            <a:off x="607117" y="1865769"/>
            <a:ext cx="5119511" cy="2943578"/>
          </a:xfrm>
          <a:prstGeom prst="rect">
            <a:avLst/>
          </a:prstGeom>
        </p:spPr>
      </p:pic>
    </p:spTree>
    <p:extLst>
      <p:ext uri="{BB962C8B-B14F-4D97-AF65-F5344CB8AC3E}">
        <p14:creationId xmlns:p14="http://schemas.microsoft.com/office/powerpoint/2010/main" val="4134906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9D6D8D-4EF5-4265-88C3-9A7C15E6DEC4}"/>
              </a:ext>
            </a:extLst>
          </p:cNvPr>
          <p:cNvSpPr>
            <a:spLocks noGrp="1"/>
          </p:cNvSpPr>
          <p:nvPr>
            <p:ph type="title"/>
          </p:nvPr>
        </p:nvSpPr>
        <p:spPr>
          <a:xfrm>
            <a:off x="837513" y="586798"/>
            <a:ext cx="9396733" cy="1086646"/>
          </a:xfrm>
        </p:spPr>
        <p:txBody>
          <a:bodyPr lIns="91440" tIns="45720" rIns="91440" bIns="45720" anchor="ctr">
            <a:normAutofit/>
          </a:bodyPr>
          <a:lstStyle/>
          <a:p>
            <a:r>
              <a:rPr lang="en-US"/>
              <a:t>CI/CD Workflow</a:t>
            </a:r>
          </a:p>
        </p:txBody>
      </p:sp>
      <p:sp>
        <p:nvSpPr>
          <p:cNvPr id="17" name="Footer Placeholder 16">
            <a:extLst>
              <a:ext uri="{FF2B5EF4-FFF2-40B4-BE49-F238E27FC236}">
                <a16:creationId xmlns:a16="http://schemas.microsoft.com/office/drawing/2014/main" id="{9CC598A7-1589-4155-8E9E-6556F34CFFBF}"/>
              </a:ext>
            </a:extLst>
          </p:cNvPr>
          <p:cNvSpPr>
            <a:spLocks noGrp="1"/>
          </p:cNvSpPr>
          <p:nvPr>
            <p:ph type="ftr" sz="quarter" idx="11"/>
          </p:nvPr>
        </p:nvSpPr>
        <p:spPr>
          <a:xfrm rot="5400000">
            <a:off x="9233562" y="2578525"/>
            <a:ext cx="4114800" cy="365125"/>
          </a:xfrm>
        </p:spPr>
        <p:txBody>
          <a:bodyPr lIns="91440" tIns="45720" rIns="91440" bIns="45720" anchor="t"/>
          <a:lstStyle/>
          <a:p>
            <a:r>
              <a:rPr lang="en-US"/>
              <a:t>Software Engineering Process &amp; Tools</a:t>
            </a:r>
            <a:endParaRPr lang="en-US">
              <a:solidFill>
                <a:srgbClr val="000000"/>
              </a:solidFill>
            </a:endParaRPr>
          </a:p>
          <a:p>
            <a:endParaRPr lang="en-US"/>
          </a:p>
        </p:txBody>
      </p:sp>
      <p:sp>
        <p:nvSpPr>
          <p:cNvPr id="18" name="Slide Number Placeholder 17">
            <a:extLst>
              <a:ext uri="{FF2B5EF4-FFF2-40B4-BE49-F238E27FC236}">
                <a16:creationId xmlns:a16="http://schemas.microsoft.com/office/drawing/2014/main" id="{A9D29E60-58D1-45FC-8F2A-ADEF2F193CD0}"/>
              </a:ext>
            </a:extLst>
          </p:cNvPr>
          <p:cNvSpPr>
            <a:spLocks noGrp="1"/>
          </p:cNvSpPr>
          <p:nvPr>
            <p:ph type="sldNum" sz="quarter" idx="12"/>
          </p:nvPr>
        </p:nvSpPr>
        <p:spPr>
          <a:xfrm>
            <a:off x="10821701" y="5672706"/>
            <a:ext cx="951908" cy="754673"/>
          </a:xfrm>
        </p:spPr>
        <p:txBody>
          <a:bodyPr/>
          <a:lstStyle/>
          <a:p>
            <a:fld id="{5709AFD8-D051-4223-B8CF-1EC150CE8836}" type="slidenum">
              <a:rPr lang="en-US" smtClean="0"/>
              <a:pPr/>
              <a:t>5</a:t>
            </a:fld>
            <a:endParaRPr lang="en-US"/>
          </a:p>
        </p:txBody>
      </p:sp>
      <p:pic>
        <p:nvPicPr>
          <p:cNvPr id="2" name="Picture 1" descr="A black background with white spots&#10;&#10;Description automatically generated">
            <a:extLst>
              <a:ext uri="{FF2B5EF4-FFF2-40B4-BE49-F238E27FC236}">
                <a16:creationId xmlns:a16="http://schemas.microsoft.com/office/drawing/2014/main" id="{7626FEB4-F5C3-7CD0-400C-C7E9E374F6B1}"/>
              </a:ext>
            </a:extLst>
          </p:cNvPr>
          <p:cNvPicPr>
            <a:picLocks noChangeAspect="1"/>
          </p:cNvPicPr>
          <p:nvPr/>
        </p:nvPicPr>
        <p:blipFill>
          <a:blip r:embed="rId3"/>
          <a:srcRect l="78" r="49947"/>
          <a:stretch/>
        </p:blipFill>
        <p:spPr>
          <a:xfrm>
            <a:off x="829213" y="1718814"/>
            <a:ext cx="4581016" cy="3422176"/>
          </a:xfrm>
          <a:prstGeom prst="rect">
            <a:avLst/>
          </a:prstGeom>
        </p:spPr>
      </p:pic>
      <p:sp>
        <p:nvSpPr>
          <p:cNvPr id="7" name="Text Placeholder 6">
            <a:extLst>
              <a:ext uri="{FF2B5EF4-FFF2-40B4-BE49-F238E27FC236}">
                <a16:creationId xmlns:a16="http://schemas.microsoft.com/office/drawing/2014/main" id="{31948E2C-F4B8-E483-121B-6CF5692FE254}"/>
              </a:ext>
            </a:extLst>
          </p:cNvPr>
          <p:cNvSpPr>
            <a:spLocks noGrp="1"/>
          </p:cNvSpPr>
          <p:nvPr>
            <p:ph type="body" sz="quarter" idx="16"/>
          </p:nvPr>
        </p:nvSpPr>
        <p:spPr>
          <a:xfrm>
            <a:off x="5685897" y="1718599"/>
            <a:ext cx="4836216" cy="3419969"/>
          </a:xfrm>
        </p:spPr>
        <p:txBody>
          <a:bodyPr lIns="91440" tIns="45720" rIns="91440" bIns="45720" anchor="t"/>
          <a:lstStyle/>
          <a:p>
            <a:pPr marL="342900" indent="-342900">
              <a:buFont typeface="Calibri" panose="020B0604020202020204" pitchFamily="34" charset="0"/>
              <a:buChar char="-"/>
            </a:pPr>
            <a:r>
              <a:rPr lang="en-US" sz="2000"/>
              <a:t>Checkouts repo at commit that triggered workflow</a:t>
            </a:r>
          </a:p>
          <a:p>
            <a:pPr marL="342900" indent="-342900">
              <a:buFont typeface="Calibri" panose="020B0604020202020204" pitchFamily="34" charset="0"/>
              <a:buChar char="-"/>
            </a:pPr>
            <a:r>
              <a:rPr lang="en-US" sz="2000"/>
              <a:t>Sets up JDK</a:t>
            </a:r>
          </a:p>
          <a:p>
            <a:pPr marL="342900" indent="-342900">
              <a:buFont typeface="Calibri" panose="020B0604020202020204" pitchFamily="34" charset="0"/>
              <a:buChar char="-"/>
            </a:pPr>
            <a:r>
              <a:rPr lang="en-US" sz="2000"/>
              <a:t>Runs maven build</a:t>
            </a:r>
          </a:p>
          <a:p>
            <a:pPr marL="342900" indent="-342900">
              <a:buFont typeface="Calibri" panose="020B0604020202020204" pitchFamily="34" charset="0"/>
              <a:buChar char="-"/>
            </a:pPr>
            <a:r>
              <a:rPr lang="en-US" sz="2000"/>
              <a:t>Configures AWS credentials &amp; logs in</a:t>
            </a:r>
          </a:p>
          <a:p>
            <a:pPr marL="342900" indent="-342900">
              <a:buFont typeface="Calibri" panose="020B0604020202020204" pitchFamily="34" charset="0"/>
              <a:buChar char="-"/>
            </a:pPr>
            <a:r>
              <a:rPr lang="en-US" sz="2000"/>
              <a:t>Builds and Pushes Docker Image to ECR</a:t>
            </a:r>
          </a:p>
          <a:p>
            <a:pPr marL="342900" indent="-342900">
              <a:buFont typeface="Calibri" panose="020B0604020202020204" pitchFamily="34" charset="0"/>
              <a:buChar char="-"/>
            </a:pPr>
            <a:endParaRPr lang="en-US" sz="2000"/>
          </a:p>
          <a:p>
            <a:pPr marL="342900" indent="-342900">
              <a:buFont typeface="Calibri" panose="020B0604020202020204" pitchFamily="34" charset="0"/>
              <a:buChar char="-"/>
            </a:pPr>
            <a:endParaRPr lang="en-US" sz="2000"/>
          </a:p>
        </p:txBody>
      </p:sp>
      <p:sp>
        <p:nvSpPr>
          <p:cNvPr id="9" name="Text Placeholder 8">
            <a:extLst>
              <a:ext uri="{FF2B5EF4-FFF2-40B4-BE49-F238E27FC236}">
                <a16:creationId xmlns:a16="http://schemas.microsoft.com/office/drawing/2014/main" id="{9A4F3070-17FF-EBF7-7571-21891BDEBE74}"/>
              </a:ext>
            </a:extLst>
          </p:cNvPr>
          <p:cNvSpPr>
            <a:spLocks noGrp="1"/>
          </p:cNvSpPr>
          <p:nvPr>
            <p:ph type="body" sz="quarter" idx="15"/>
          </p:nvPr>
        </p:nvSpPr>
        <p:spPr/>
        <p:txBody>
          <a:bodyPr lIns="91440" tIns="45720" rIns="91440" bIns="45720" anchor="t"/>
          <a:lstStyle/>
          <a:p>
            <a:r>
              <a:rPr lang="en-US"/>
              <a:t>   </a:t>
            </a:r>
          </a:p>
        </p:txBody>
      </p:sp>
    </p:spTree>
    <p:extLst>
      <p:ext uri="{BB962C8B-B14F-4D97-AF65-F5344CB8AC3E}">
        <p14:creationId xmlns:p14="http://schemas.microsoft.com/office/powerpoint/2010/main" val="1818036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40C24-681E-3EC6-D1B2-2088C233A27C}"/>
              </a:ext>
            </a:extLst>
          </p:cNvPr>
          <p:cNvSpPr>
            <a:spLocks noGrp="1"/>
          </p:cNvSpPr>
          <p:nvPr>
            <p:ph type="title"/>
          </p:nvPr>
        </p:nvSpPr>
        <p:spPr>
          <a:xfrm>
            <a:off x="6044610" y="770864"/>
            <a:ext cx="4444096" cy="1405948"/>
          </a:xfrm>
        </p:spPr>
        <p:txBody>
          <a:bodyPr vert="horz" lIns="91440" tIns="45720" rIns="91440" bIns="45720" rtlCol="0" anchor="t">
            <a:noAutofit/>
          </a:bodyPr>
          <a:lstStyle/>
          <a:p>
            <a:pPr algn="ctr"/>
            <a:r>
              <a:rPr lang="en-US" sz="3500"/>
              <a:t>Sign Up &amp; Sign In Functionality</a:t>
            </a:r>
          </a:p>
        </p:txBody>
      </p:sp>
      <p:sp>
        <p:nvSpPr>
          <p:cNvPr id="5" name="Content Placeholder 4">
            <a:extLst>
              <a:ext uri="{FF2B5EF4-FFF2-40B4-BE49-F238E27FC236}">
                <a16:creationId xmlns:a16="http://schemas.microsoft.com/office/drawing/2014/main" id="{B51C234A-49FF-C77F-BEAA-8E897ADAE077}"/>
              </a:ext>
            </a:extLst>
          </p:cNvPr>
          <p:cNvSpPr>
            <a:spLocks noGrp="1"/>
          </p:cNvSpPr>
          <p:nvPr>
            <p:ph idx="1"/>
          </p:nvPr>
        </p:nvSpPr>
        <p:spPr>
          <a:xfrm>
            <a:off x="5184589" y="2511741"/>
            <a:ext cx="5117996" cy="3522298"/>
          </a:xfrm>
        </p:spPr>
        <p:txBody>
          <a:bodyPr vert="horz" lIns="91440" tIns="45720" rIns="91440" bIns="45720" rtlCol="0" anchor="t">
            <a:normAutofit fontScale="70000" lnSpcReduction="20000"/>
          </a:bodyPr>
          <a:lstStyle/>
          <a:p>
            <a:pPr marL="285750" indent="-285750">
              <a:buFont typeface="Arial" panose="020B0604020202020204" pitchFamily="34" charset="0"/>
              <a:buChar char="•"/>
            </a:pPr>
            <a:r>
              <a:rPr lang="en-US" sz="1100" b="1">
                <a:solidFill>
                  <a:srgbClr val="CE796B"/>
                </a:solidFill>
              </a:rPr>
              <a:t>New User Registration: </a:t>
            </a:r>
            <a:r>
              <a:rPr lang="en-US" sz="1100">
                <a:solidFill>
                  <a:srgbClr val="CE796B"/>
                </a:solidFill>
              </a:rPr>
              <a:t>The signup page allows new users to create an account by providing essential details like name, email, and password.</a:t>
            </a:r>
          </a:p>
          <a:p>
            <a:pPr marL="285750" indent="-285750">
              <a:buFont typeface="Arial" panose="020B0604020202020204" pitchFamily="34" charset="0"/>
              <a:buChar char="•"/>
            </a:pPr>
            <a:r>
              <a:rPr lang="en-US" sz="1100" b="1">
                <a:solidFill>
                  <a:srgbClr val="CE796B"/>
                </a:solidFill>
              </a:rPr>
              <a:t>Password Validation: </a:t>
            </a:r>
            <a:r>
              <a:rPr lang="en-US" sz="1100">
                <a:solidFill>
                  <a:srgbClr val="CE796B"/>
                </a:solidFill>
              </a:rPr>
              <a:t>The password field typically includes validation for strength, ensuring users choose a secure password. Password should be at least 8 characters containing uppercase, lowercase, numbers, and symbols.</a:t>
            </a:r>
          </a:p>
          <a:p>
            <a:pPr marL="285750" indent="-285750">
              <a:buFont typeface="Arial" panose="020B0604020202020204" pitchFamily="34" charset="0"/>
              <a:buChar char="•"/>
            </a:pPr>
            <a:r>
              <a:rPr lang="en-US" sz="1100" b="1">
                <a:solidFill>
                  <a:srgbClr val="CE796B"/>
                </a:solidFill>
              </a:rPr>
              <a:t>Form Submission: </a:t>
            </a:r>
            <a:r>
              <a:rPr lang="en-US" sz="1100">
                <a:solidFill>
                  <a:srgbClr val="CE796B"/>
                </a:solidFill>
              </a:rPr>
              <a:t>After filling out the form, users can submit the information to create their account.</a:t>
            </a:r>
          </a:p>
          <a:p>
            <a:pPr marL="285750" indent="-285750">
              <a:buFont typeface="Arial" panose="020B0604020202020204" pitchFamily="34" charset="0"/>
              <a:buChar char="•"/>
            </a:pPr>
            <a:r>
              <a:rPr lang="en-US" sz="1100" b="1">
                <a:solidFill>
                  <a:srgbClr val="CE796B"/>
                </a:solidFill>
              </a:rPr>
              <a:t>Error Messages: </a:t>
            </a:r>
            <a:r>
              <a:rPr lang="en-US" sz="1100">
                <a:solidFill>
                  <a:srgbClr val="CE796B"/>
                </a:solidFill>
              </a:rPr>
              <a:t>If there are validation issues, such as an invalid email or weak password, error messages will be displayed to guide the user in correcting their input.</a:t>
            </a:r>
          </a:p>
          <a:p>
            <a:pPr marL="285750" indent="-285750">
              <a:buFont typeface="Arial" panose="020B0604020202020204" pitchFamily="34" charset="0"/>
              <a:buChar char="•"/>
            </a:pPr>
            <a:r>
              <a:rPr lang="en-US" sz="1100">
                <a:solidFill>
                  <a:srgbClr val="CE796B"/>
                </a:solidFill>
              </a:rPr>
              <a:t>Successful Registration: After filling out the form, and submitting it, the system will save user details in the database and redirect users to the sign-in page to sign into their account.</a:t>
            </a:r>
          </a:p>
          <a:p>
            <a:pPr marL="285750" indent="-285750">
              <a:buFont typeface="Arial" panose="020B0604020202020204" pitchFamily="34" charset="0"/>
              <a:buChar char="•"/>
            </a:pPr>
            <a:r>
              <a:rPr lang="en-US" sz="1100" b="1">
                <a:solidFill>
                  <a:srgbClr val="CE796B"/>
                </a:solidFill>
              </a:rPr>
              <a:t>Redirect to Sign-in: </a:t>
            </a:r>
            <a:r>
              <a:rPr lang="en-US" sz="1100">
                <a:solidFill>
                  <a:srgbClr val="CE796B"/>
                </a:solidFill>
              </a:rPr>
              <a:t>A link or button directs users who already have an account to the sign-in page for quick access.</a:t>
            </a:r>
          </a:p>
          <a:p>
            <a:pPr marL="285750" indent="-285750">
              <a:buFont typeface="Arial,Sans-Serif" panose="020B0604020202020204" pitchFamily="34" charset="0"/>
              <a:buChar char="•"/>
            </a:pPr>
            <a:r>
              <a:rPr lang="en-AU" sz="1100" b="1">
                <a:solidFill>
                  <a:srgbClr val="CE796B"/>
                </a:solidFill>
              </a:rPr>
              <a:t>User Authentication</a:t>
            </a:r>
            <a:r>
              <a:rPr lang="en-AU" sz="1100">
                <a:solidFill>
                  <a:srgbClr val="CE796B"/>
                </a:solidFill>
              </a:rPr>
              <a:t>: The sign-in page allows users to log in using their email and password.</a:t>
            </a:r>
            <a:endParaRPr lang="en-US" sz="1100">
              <a:solidFill>
                <a:srgbClr val="CE796B"/>
              </a:solidFill>
            </a:endParaRPr>
          </a:p>
          <a:p>
            <a:pPr marL="285750" indent="-285750">
              <a:buFont typeface="Arial,Sans-Serif" panose="020B0604020202020204" pitchFamily="34" charset="0"/>
              <a:buChar char="•"/>
            </a:pPr>
            <a:r>
              <a:rPr lang="en-AU" sz="1100" b="1">
                <a:solidFill>
                  <a:srgbClr val="CE796B"/>
                </a:solidFill>
              </a:rPr>
              <a:t>Access to Restricted Pages</a:t>
            </a:r>
            <a:r>
              <a:rPr lang="en-AU" sz="1100">
                <a:solidFill>
                  <a:srgbClr val="CE796B"/>
                </a:solidFill>
              </a:rPr>
              <a:t>: Upon successful login, the user can access restricted sections of the website (such as profile, appointments, and prescription management), which require prior authentication.</a:t>
            </a:r>
          </a:p>
          <a:p>
            <a:pPr marL="285750" indent="-285750">
              <a:buFont typeface="Arial,Sans-Serif" panose="020B0604020202020204" pitchFamily="34" charset="0"/>
              <a:buChar char="•"/>
            </a:pPr>
            <a:r>
              <a:rPr lang="en-AU" sz="1100" b="1">
                <a:solidFill>
                  <a:srgbClr val="CE796B"/>
                </a:solidFill>
              </a:rPr>
              <a:t>Error Handling</a:t>
            </a:r>
            <a:r>
              <a:rPr lang="en-AU" sz="1100">
                <a:solidFill>
                  <a:srgbClr val="CE796B"/>
                </a:solidFill>
              </a:rPr>
              <a:t>: If a user enters incorrect credentials, an error message is displayed, prompting them to re-enter valid login information.</a:t>
            </a:r>
            <a:endParaRPr lang="en-US" sz="1100">
              <a:solidFill>
                <a:srgbClr val="CE796B"/>
              </a:solidFill>
            </a:endParaRPr>
          </a:p>
          <a:p>
            <a:pPr marL="285750" indent="-285750">
              <a:buFont typeface="Arial,Sans-Serif" panose="020B0604020202020204" pitchFamily="34" charset="0"/>
              <a:buChar char="•"/>
            </a:pPr>
            <a:r>
              <a:rPr lang="en-AU" sz="1100" b="1">
                <a:solidFill>
                  <a:srgbClr val="CE796B"/>
                </a:solidFill>
              </a:rPr>
              <a:t>Redirect to Home Page</a:t>
            </a:r>
            <a:r>
              <a:rPr lang="en-AU" sz="1100">
                <a:solidFill>
                  <a:srgbClr val="CE796B"/>
                </a:solidFill>
              </a:rPr>
              <a:t>: When the user enters correct and valid credentials (email and password), the system will log the user into the system by redirecting the user to the home page.</a:t>
            </a:r>
            <a:endParaRPr lang="en-US" sz="1100">
              <a:solidFill>
                <a:srgbClr val="CE796B"/>
              </a:solidFill>
            </a:endParaRPr>
          </a:p>
          <a:p>
            <a:pPr marL="285750" indent="-285750">
              <a:buFont typeface="Arial,Sans-Serif" panose="020B0604020202020204" pitchFamily="34" charset="0"/>
              <a:buChar char="•"/>
            </a:pPr>
            <a:r>
              <a:rPr lang="en-AU" sz="1100" b="1">
                <a:solidFill>
                  <a:srgbClr val="CE796B"/>
                </a:solidFill>
              </a:rPr>
              <a:t>Redirect to Signup</a:t>
            </a:r>
            <a:r>
              <a:rPr lang="en-AU" sz="1100">
                <a:solidFill>
                  <a:srgbClr val="CE796B"/>
                </a:solidFill>
              </a:rPr>
              <a:t>: A prompt is provided for users who do not have an account, redirecting them to the signup page for easy registration.</a:t>
            </a:r>
            <a:endParaRPr lang="en-US" sz="1100">
              <a:solidFill>
                <a:srgbClr val="CE796B"/>
              </a:solidFill>
            </a:endParaRPr>
          </a:p>
          <a:p>
            <a:pPr marL="285750" indent="-285750">
              <a:buFont typeface="Arial" panose="020B0604020202020204" pitchFamily="34" charset="0"/>
              <a:buChar char="•"/>
            </a:pPr>
            <a:endParaRPr lang="en-US" sz="1100">
              <a:solidFill>
                <a:srgbClr val="CE796B"/>
              </a:solidFill>
            </a:endParaRPr>
          </a:p>
        </p:txBody>
      </p:sp>
      <p:sp>
        <p:nvSpPr>
          <p:cNvPr id="6" name="Footer Placeholder 5">
            <a:extLst>
              <a:ext uri="{FF2B5EF4-FFF2-40B4-BE49-F238E27FC236}">
                <a16:creationId xmlns:a16="http://schemas.microsoft.com/office/drawing/2014/main" id="{CE2311BC-2BD0-DF88-773E-99E072551613}"/>
              </a:ext>
            </a:extLst>
          </p:cNvPr>
          <p:cNvSpPr>
            <a:spLocks noGrp="1"/>
          </p:cNvSpPr>
          <p:nvPr>
            <p:ph type="ftr" sz="quarter" idx="11"/>
          </p:nvPr>
        </p:nvSpPr>
        <p:spPr>
          <a:xfrm rot="5400000">
            <a:off x="9233562" y="2578525"/>
            <a:ext cx="4114800" cy="365125"/>
          </a:xfrm>
        </p:spPr>
        <p:txBody>
          <a:bodyPr vert="horz" lIns="91440" tIns="45720" rIns="91440" bIns="45720" rtlCol="0" anchor="ctr">
            <a:normAutofit fontScale="92500"/>
          </a:bodyPr>
          <a:lstStyle/>
          <a:p>
            <a:r>
              <a:rPr lang="en-US" cap="all"/>
              <a:t>Software Engineering Process &amp; Tools</a:t>
            </a:r>
            <a:endParaRPr lang="en-US" cap="all">
              <a:solidFill>
                <a:srgbClr val="000000"/>
              </a:solidFill>
            </a:endParaRPr>
          </a:p>
          <a:p>
            <a:pPr>
              <a:spcAft>
                <a:spcPts val="600"/>
              </a:spcAft>
            </a:pPr>
            <a:endParaRPr lang="en-US" sz="1050" b="1" kern="1200" cap="all" spc="300" baseline="0">
              <a:latin typeface="+mn-lt"/>
            </a:endParaRPr>
          </a:p>
        </p:txBody>
      </p:sp>
      <p:sp>
        <p:nvSpPr>
          <p:cNvPr id="7" name="Slide Number Placeholder 6">
            <a:extLst>
              <a:ext uri="{FF2B5EF4-FFF2-40B4-BE49-F238E27FC236}">
                <a16:creationId xmlns:a16="http://schemas.microsoft.com/office/drawing/2014/main" id="{04BEFEEB-0F02-81FB-34BE-4F68D4407876}"/>
              </a:ext>
            </a:extLst>
          </p:cNvPr>
          <p:cNvSpPr>
            <a:spLocks noGrp="1"/>
          </p:cNvSpPr>
          <p:nvPr>
            <p:ph type="sldNum" sz="quarter" idx="12"/>
          </p:nvPr>
        </p:nvSpPr>
        <p:spPr>
          <a:xfrm>
            <a:off x="10821701" y="5672706"/>
            <a:ext cx="951908" cy="754673"/>
          </a:xfrm>
        </p:spPr>
        <p:txBody>
          <a:bodyPr vert="horz" lIns="91440" tIns="45720" rIns="91440" bIns="45720" rtlCol="0" anchor="ctr">
            <a:normAutofit/>
          </a:bodyPr>
          <a:lstStyle/>
          <a:p>
            <a:pPr>
              <a:spcAft>
                <a:spcPts val="600"/>
              </a:spcAft>
            </a:pPr>
            <a:fld id="{42B7CBA4-B6F8-42AF-9F87-A3019C537482}" type="slidenum">
              <a:rPr lang="en-US" smtClean="0"/>
              <a:pPr>
                <a:spcAft>
                  <a:spcPts val="600"/>
                </a:spcAft>
              </a:pPr>
              <a:t>6</a:t>
            </a:fld>
            <a:endParaRPr lang="en-US"/>
          </a:p>
        </p:txBody>
      </p:sp>
      <p:sp>
        <p:nvSpPr>
          <p:cNvPr id="14" name="TextBox 13">
            <a:extLst>
              <a:ext uri="{FF2B5EF4-FFF2-40B4-BE49-F238E27FC236}">
                <a16:creationId xmlns:a16="http://schemas.microsoft.com/office/drawing/2014/main" id="{4AD2D419-6497-AB9F-4196-81DDA334C020}"/>
              </a:ext>
            </a:extLst>
          </p:cNvPr>
          <p:cNvSpPr txBox="1"/>
          <p:nvPr/>
        </p:nvSpPr>
        <p:spPr>
          <a:xfrm>
            <a:off x="8690606" y="6068832"/>
            <a:ext cx="2071740" cy="430887"/>
          </a:xfrm>
          <a:prstGeom prst="rect">
            <a:avLst/>
          </a:prstGeom>
          <a:noFill/>
        </p:spPr>
        <p:txBody>
          <a:bodyPr wrap="square" lIns="91440" tIns="45720" rIns="91440" bIns="45720" rtlCol="0" anchor="t">
            <a:spAutoFit/>
          </a:bodyPr>
          <a:lstStyle/>
          <a:p>
            <a:r>
              <a:rPr lang="en-US" sz="1100">
                <a:solidFill>
                  <a:srgbClr val="CE796B"/>
                </a:solidFill>
              </a:rPr>
              <a:t>Prepared By: Esmatullah </a:t>
            </a:r>
            <a:r>
              <a:rPr lang="en-US" sz="1100" err="1">
                <a:solidFill>
                  <a:srgbClr val="CE796B"/>
                </a:solidFill>
              </a:rPr>
              <a:t>Akhtary</a:t>
            </a:r>
            <a:br>
              <a:rPr lang="en-US" sz="1100"/>
            </a:br>
            <a:r>
              <a:rPr lang="en-US" sz="1100">
                <a:solidFill>
                  <a:srgbClr val="CE796B"/>
                </a:solidFill>
              </a:rPr>
              <a:t>Student ID: s3941885</a:t>
            </a:r>
          </a:p>
        </p:txBody>
      </p:sp>
      <p:pic>
        <p:nvPicPr>
          <p:cNvPr id="10" name="Picture 9">
            <a:extLst>
              <a:ext uri="{FF2B5EF4-FFF2-40B4-BE49-F238E27FC236}">
                <a16:creationId xmlns:a16="http://schemas.microsoft.com/office/drawing/2014/main" id="{84DE3951-AB64-9455-2443-54974623C45A}"/>
              </a:ext>
            </a:extLst>
          </p:cNvPr>
          <p:cNvPicPr>
            <a:picLocks noChangeAspect="1"/>
          </p:cNvPicPr>
          <p:nvPr/>
        </p:nvPicPr>
        <p:blipFill>
          <a:blip r:embed="rId2"/>
          <a:stretch>
            <a:fillRect/>
          </a:stretch>
        </p:blipFill>
        <p:spPr>
          <a:xfrm>
            <a:off x="307949" y="337672"/>
            <a:ext cx="4454291" cy="2989537"/>
          </a:xfrm>
          <a:prstGeom prst="rect">
            <a:avLst/>
          </a:prstGeom>
        </p:spPr>
      </p:pic>
      <p:pic>
        <p:nvPicPr>
          <p:cNvPr id="4" name="Picture 3" descr="A screenshot of a login screen&#10;&#10;Description automatically generated">
            <a:extLst>
              <a:ext uri="{FF2B5EF4-FFF2-40B4-BE49-F238E27FC236}">
                <a16:creationId xmlns:a16="http://schemas.microsoft.com/office/drawing/2014/main" id="{954EA852-D996-8719-0381-FA9DDB69FCBD}"/>
              </a:ext>
            </a:extLst>
          </p:cNvPr>
          <p:cNvPicPr>
            <a:picLocks noChangeAspect="1"/>
          </p:cNvPicPr>
          <p:nvPr/>
        </p:nvPicPr>
        <p:blipFill>
          <a:blip r:embed="rId3"/>
          <a:stretch>
            <a:fillRect/>
          </a:stretch>
        </p:blipFill>
        <p:spPr>
          <a:xfrm>
            <a:off x="307020" y="3503920"/>
            <a:ext cx="4482956" cy="3056607"/>
          </a:xfrm>
          <a:prstGeom prst="rect">
            <a:avLst/>
          </a:prstGeom>
        </p:spPr>
      </p:pic>
    </p:spTree>
    <p:extLst>
      <p:ext uri="{BB962C8B-B14F-4D97-AF65-F5344CB8AC3E}">
        <p14:creationId xmlns:p14="http://schemas.microsoft.com/office/powerpoint/2010/main" val="1127329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9D6D8D-4EF5-4265-88C3-9A7C15E6DEC4}"/>
              </a:ext>
            </a:extLst>
          </p:cNvPr>
          <p:cNvSpPr>
            <a:spLocks noGrp="1"/>
          </p:cNvSpPr>
          <p:nvPr>
            <p:ph type="title"/>
          </p:nvPr>
        </p:nvSpPr>
        <p:spPr>
          <a:xfrm>
            <a:off x="837513" y="586798"/>
            <a:ext cx="9396733" cy="1086646"/>
          </a:xfrm>
        </p:spPr>
        <p:txBody>
          <a:bodyPr lIns="91440" tIns="45720" rIns="91440" bIns="45720" anchor="ctr">
            <a:normAutofit/>
          </a:bodyPr>
          <a:lstStyle/>
          <a:p>
            <a:r>
              <a:rPr lang="en-US"/>
              <a:t>Appointment Booking - 1</a:t>
            </a:r>
          </a:p>
        </p:txBody>
      </p:sp>
      <p:sp>
        <p:nvSpPr>
          <p:cNvPr id="19" name="Text Placeholder 18">
            <a:extLst>
              <a:ext uri="{FF2B5EF4-FFF2-40B4-BE49-F238E27FC236}">
                <a16:creationId xmlns:a16="http://schemas.microsoft.com/office/drawing/2014/main" id="{D4337333-5C0C-4BBC-9B33-936F96AD27BA}"/>
              </a:ext>
            </a:extLst>
          </p:cNvPr>
          <p:cNvSpPr>
            <a:spLocks noGrp="1"/>
          </p:cNvSpPr>
          <p:nvPr>
            <p:ph type="body" sz="quarter" idx="15"/>
          </p:nvPr>
        </p:nvSpPr>
        <p:spPr>
          <a:xfrm>
            <a:off x="725280" y="5250142"/>
            <a:ext cx="4565283" cy="665481"/>
          </a:xfrm>
        </p:spPr>
        <p:txBody>
          <a:bodyPr lIns="91440" tIns="45720" rIns="91440" bIns="45720" anchor="t"/>
          <a:lstStyle/>
          <a:p>
            <a:r>
              <a:rPr lang="en-US"/>
              <a:t>Clinic Selection</a:t>
            </a:r>
          </a:p>
        </p:txBody>
      </p:sp>
      <p:sp>
        <p:nvSpPr>
          <p:cNvPr id="20" name="Text Placeholder 19">
            <a:extLst>
              <a:ext uri="{FF2B5EF4-FFF2-40B4-BE49-F238E27FC236}">
                <a16:creationId xmlns:a16="http://schemas.microsoft.com/office/drawing/2014/main" id="{E633D0AA-8EC9-4074-835B-B9E8F510452A}"/>
              </a:ext>
            </a:extLst>
          </p:cNvPr>
          <p:cNvSpPr>
            <a:spLocks noGrp="1"/>
          </p:cNvSpPr>
          <p:nvPr>
            <p:ph type="body" sz="quarter" idx="16"/>
          </p:nvPr>
        </p:nvSpPr>
        <p:spPr>
          <a:xfrm>
            <a:off x="5766499" y="5250142"/>
            <a:ext cx="4565283" cy="665481"/>
          </a:xfrm>
        </p:spPr>
        <p:txBody>
          <a:bodyPr lIns="91440" tIns="45720" rIns="91440" bIns="45720" anchor="t"/>
          <a:lstStyle/>
          <a:p>
            <a:r>
              <a:rPr lang="en-US"/>
              <a:t>Pet &amp; Consultation Type</a:t>
            </a:r>
          </a:p>
        </p:txBody>
      </p:sp>
      <p:sp>
        <p:nvSpPr>
          <p:cNvPr id="17" name="Footer Placeholder 16">
            <a:extLst>
              <a:ext uri="{FF2B5EF4-FFF2-40B4-BE49-F238E27FC236}">
                <a16:creationId xmlns:a16="http://schemas.microsoft.com/office/drawing/2014/main" id="{9CC598A7-1589-4155-8E9E-6556F34CFFBF}"/>
              </a:ext>
            </a:extLst>
          </p:cNvPr>
          <p:cNvSpPr>
            <a:spLocks noGrp="1"/>
          </p:cNvSpPr>
          <p:nvPr>
            <p:ph type="ftr" sz="quarter" idx="11"/>
          </p:nvPr>
        </p:nvSpPr>
        <p:spPr>
          <a:xfrm rot="5400000">
            <a:off x="9233562" y="2578525"/>
            <a:ext cx="4114800" cy="365125"/>
          </a:xfrm>
        </p:spPr>
        <p:txBody>
          <a:bodyPr lIns="91440" tIns="45720" rIns="91440" bIns="45720" anchor="t"/>
          <a:lstStyle/>
          <a:p>
            <a:r>
              <a:rPr lang="en-US"/>
              <a:t>Software Engineering Process &amp; Tools</a:t>
            </a:r>
            <a:endParaRPr lang="en-US">
              <a:solidFill>
                <a:srgbClr val="000000"/>
              </a:solidFill>
            </a:endParaRPr>
          </a:p>
          <a:p>
            <a:endParaRPr lang="en-US"/>
          </a:p>
        </p:txBody>
      </p:sp>
      <p:sp>
        <p:nvSpPr>
          <p:cNvPr id="18" name="Slide Number Placeholder 17">
            <a:extLst>
              <a:ext uri="{FF2B5EF4-FFF2-40B4-BE49-F238E27FC236}">
                <a16:creationId xmlns:a16="http://schemas.microsoft.com/office/drawing/2014/main" id="{A9D29E60-58D1-45FC-8F2A-ADEF2F193CD0}"/>
              </a:ext>
            </a:extLst>
          </p:cNvPr>
          <p:cNvSpPr>
            <a:spLocks noGrp="1"/>
          </p:cNvSpPr>
          <p:nvPr>
            <p:ph type="sldNum" sz="quarter" idx="12"/>
          </p:nvPr>
        </p:nvSpPr>
        <p:spPr>
          <a:xfrm>
            <a:off x="10821701" y="5672706"/>
            <a:ext cx="951908" cy="754673"/>
          </a:xfrm>
        </p:spPr>
        <p:txBody>
          <a:bodyPr/>
          <a:lstStyle/>
          <a:p>
            <a:fld id="{5709AFD8-D051-4223-B8CF-1EC150CE8836}" type="slidenum">
              <a:rPr lang="en-US" smtClean="0"/>
              <a:pPr/>
              <a:t>7</a:t>
            </a:fld>
            <a:endParaRPr lang="en-US"/>
          </a:p>
        </p:txBody>
      </p:sp>
      <p:pic>
        <p:nvPicPr>
          <p:cNvPr id="2" name="Picture 1" descr="A screenshot of a medical registration form&#10;&#10;Description automatically generated">
            <a:extLst>
              <a:ext uri="{FF2B5EF4-FFF2-40B4-BE49-F238E27FC236}">
                <a16:creationId xmlns:a16="http://schemas.microsoft.com/office/drawing/2014/main" id="{62824E96-04F3-6516-4A38-0AF61EEAAEE1}"/>
              </a:ext>
            </a:extLst>
          </p:cNvPr>
          <p:cNvPicPr>
            <a:picLocks noChangeAspect="1"/>
          </p:cNvPicPr>
          <p:nvPr/>
        </p:nvPicPr>
        <p:blipFill>
          <a:blip r:embed="rId3"/>
          <a:stretch>
            <a:fillRect/>
          </a:stretch>
        </p:blipFill>
        <p:spPr>
          <a:xfrm>
            <a:off x="840108" y="1491774"/>
            <a:ext cx="4455493" cy="3748567"/>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08EE59DE-4254-0E9F-F146-9ACC572E5D50}"/>
              </a:ext>
            </a:extLst>
          </p:cNvPr>
          <p:cNvPicPr>
            <a:picLocks noChangeAspect="1"/>
          </p:cNvPicPr>
          <p:nvPr/>
        </p:nvPicPr>
        <p:blipFill>
          <a:blip r:embed="rId4"/>
          <a:stretch>
            <a:fillRect/>
          </a:stretch>
        </p:blipFill>
        <p:spPr>
          <a:xfrm>
            <a:off x="5534797" y="1497123"/>
            <a:ext cx="4576217" cy="3742660"/>
          </a:xfrm>
          <a:prstGeom prst="rect">
            <a:avLst/>
          </a:prstGeom>
        </p:spPr>
      </p:pic>
    </p:spTree>
    <p:extLst>
      <p:ext uri="{BB962C8B-B14F-4D97-AF65-F5344CB8AC3E}">
        <p14:creationId xmlns:p14="http://schemas.microsoft.com/office/powerpoint/2010/main" val="3694374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9D6D8D-4EF5-4265-88C3-9A7C15E6DEC4}"/>
              </a:ext>
            </a:extLst>
          </p:cNvPr>
          <p:cNvSpPr>
            <a:spLocks noGrp="1"/>
          </p:cNvSpPr>
          <p:nvPr>
            <p:ph type="title"/>
          </p:nvPr>
        </p:nvSpPr>
        <p:spPr>
          <a:xfrm>
            <a:off x="837513" y="586798"/>
            <a:ext cx="9396733" cy="1086646"/>
          </a:xfrm>
        </p:spPr>
        <p:txBody>
          <a:bodyPr lIns="91440" tIns="45720" rIns="91440" bIns="45720" anchor="ctr">
            <a:normAutofit/>
          </a:bodyPr>
          <a:lstStyle/>
          <a:p>
            <a:r>
              <a:rPr lang="en-US"/>
              <a:t>Appointment Booking - 2</a:t>
            </a:r>
          </a:p>
        </p:txBody>
      </p:sp>
      <p:sp>
        <p:nvSpPr>
          <p:cNvPr id="19" name="Text Placeholder 18">
            <a:extLst>
              <a:ext uri="{FF2B5EF4-FFF2-40B4-BE49-F238E27FC236}">
                <a16:creationId xmlns:a16="http://schemas.microsoft.com/office/drawing/2014/main" id="{D4337333-5C0C-4BBC-9B33-936F96AD27BA}"/>
              </a:ext>
            </a:extLst>
          </p:cNvPr>
          <p:cNvSpPr>
            <a:spLocks noGrp="1"/>
          </p:cNvSpPr>
          <p:nvPr>
            <p:ph type="body" sz="quarter" idx="15"/>
          </p:nvPr>
        </p:nvSpPr>
        <p:spPr>
          <a:xfrm>
            <a:off x="837513" y="5007956"/>
            <a:ext cx="4565283" cy="665481"/>
          </a:xfrm>
        </p:spPr>
        <p:txBody>
          <a:bodyPr lIns="91440" tIns="45720" rIns="91440" bIns="45720" anchor="t"/>
          <a:lstStyle/>
          <a:p>
            <a:r>
              <a:rPr lang="en-US"/>
              <a:t>Date &amp; Time Selection</a:t>
            </a:r>
          </a:p>
        </p:txBody>
      </p:sp>
      <p:sp>
        <p:nvSpPr>
          <p:cNvPr id="20" name="Text Placeholder 19">
            <a:extLst>
              <a:ext uri="{FF2B5EF4-FFF2-40B4-BE49-F238E27FC236}">
                <a16:creationId xmlns:a16="http://schemas.microsoft.com/office/drawing/2014/main" id="{E633D0AA-8EC9-4074-835B-B9E8F510452A}"/>
              </a:ext>
            </a:extLst>
          </p:cNvPr>
          <p:cNvSpPr>
            <a:spLocks noGrp="1"/>
          </p:cNvSpPr>
          <p:nvPr>
            <p:ph type="body" sz="quarter" idx="16"/>
          </p:nvPr>
        </p:nvSpPr>
        <p:spPr>
          <a:xfrm>
            <a:off x="5766499" y="5007956"/>
            <a:ext cx="4565283" cy="665481"/>
          </a:xfrm>
        </p:spPr>
        <p:txBody>
          <a:bodyPr lIns="91440" tIns="45720" rIns="91440" bIns="45720" anchor="t"/>
          <a:lstStyle/>
          <a:p>
            <a:r>
              <a:rPr lang="en-US"/>
              <a:t>Payment</a:t>
            </a:r>
          </a:p>
        </p:txBody>
      </p:sp>
      <p:sp>
        <p:nvSpPr>
          <p:cNvPr id="17" name="Footer Placeholder 16">
            <a:extLst>
              <a:ext uri="{FF2B5EF4-FFF2-40B4-BE49-F238E27FC236}">
                <a16:creationId xmlns:a16="http://schemas.microsoft.com/office/drawing/2014/main" id="{9CC598A7-1589-4155-8E9E-6556F34CFFBF}"/>
              </a:ext>
            </a:extLst>
          </p:cNvPr>
          <p:cNvSpPr>
            <a:spLocks noGrp="1"/>
          </p:cNvSpPr>
          <p:nvPr>
            <p:ph type="ftr" sz="quarter" idx="11"/>
          </p:nvPr>
        </p:nvSpPr>
        <p:spPr>
          <a:xfrm rot="5400000">
            <a:off x="9233562" y="2578525"/>
            <a:ext cx="4114800" cy="365125"/>
          </a:xfrm>
        </p:spPr>
        <p:txBody>
          <a:bodyPr lIns="91440" tIns="45720" rIns="91440" bIns="45720" anchor="t"/>
          <a:lstStyle/>
          <a:p>
            <a:r>
              <a:rPr lang="en-US"/>
              <a:t>Software Engineering Process &amp; Tools</a:t>
            </a:r>
            <a:endParaRPr lang="en-US">
              <a:solidFill>
                <a:srgbClr val="000000"/>
              </a:solidFill>
            </a:endParaRPr>
          </a:p>
          <a:p>
            <a:endParaRPr lang="en-US"/>
          </a:p>
        </p:txBody>
      </p:sp>
      <p:sp>
        <p:nvSpPr>
          <p:cNvPr id="18" name="Slide Number Placeholder 17">
            <a:extLst>
              <a:ext uri="{FF2B5EF4-FFF2-40B4-BE49-F238E27FC236}">
                <a16:creationId xmlns:a16="http://schemas.microsoft.com/office/drawing/2014/main" id="{A9D29E60-58D1-45FC-8F2A-ADEF2F193CD0}"/>
              </a:ext>
            </a:extLst>
          </p:cNvPr>
          <p:cNvSpPr>
            <a:spLocks noGrp="1"/>
          </p:cNvSpPr>
          <p:nvPr>
            <p:ph type="sldNum" sz="quarter" idx="12"/>
          </p:nvPr>
        </p:nvSpPr>
        <p:spPr>
          <a:xfrm>
            <a:off x="10821701" y="5672706"/>
            <a:ext cx="951908" cy="754673"/>
          </a:xfrm>
        </p:spPr>
        <p:txBody>
          <a:bodyPr/>
          <a:lstStyle/>
          <a:p>
            <a:fld id="{5709AFD8-D051-4223-B8CF-1EC150CE8836}" type="slidenum">
              <a:rPr lang="en-US" smtClean="0"/>
              <a:pPr/>
              <a:t>8</a:t>
            </a:fld>
            <a:endParaRPr lang="en-US"/>
          </a:p>
        </p:txBody>
      </p:sp>
      <p:pic>
        <p:nvPicPr>
          <p:cNvPr id="2" name="Picture 1" descr="A screenshot of a computer&#10;&#10;Description automatically generated">
            <a:extLst>
              <a:ext uri="{FF2B5EF4-FFF2-40B4-BE49-F238E27FC236}">
                <a16:creationId xmlns:a16="http://schemas.microsoft.com/office/drawing/2014/main" id="{DC787C78-BAA0-2901-0C5C-E95BB938EA40}"/>
              </a:ext>
            </a:extLst>
          </p:cNvPr>
          <p:cNvPicPr>
            <a:picLocks noChangeAspect="1"/>
          </p:cNvPicPr>
          <p:nvPr/>
        </p:nvPicPr>
        <p:blipFill>
          <a:blip r:embed="rId3"/>
          <a:stretch>
            <a:fillRect/>
          </a:stretch>
        </p:blipFill>
        <p:spPr>
          <a:xfrm>
            <a:off x="837954" y="1581297"/>
            <a:ext cx="4099344" cy="3411870"/>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C8F3883B-775F-2611-F94C-8F9FDD933066}"/>
              </a:ext>
            </a:extLst>
          </p:cNvPr>
          <p:cNvPicPr>
            <a:picLocks noChangeAspect="1"/>
          </p:cNvPicPr>
          <p:nvPr/>
        </p:nvPicPr>
        <p:blipFill>
          <a:blip r:embed="rId4"/>
          <a:stretch>
            <a:fillRect/>
          </a:stretch>
        </p:blipFill>
        <p:spPr>
          <a:xfrm>
            <a:off x="5767087" y="1581297"/>
            <a:ext cx="4194925" cy="3429591"/>
          </a:xfrm>
          <a:prstGeom prst="rect">
            <a:avLst/>
          </a:prstGeom>
        </p:spPr>
      </p:pic>
    </p:spTree>
    <p:extLst>
      <p:ext uri="{BB962C8B-B14F-4D97-AF65-F5344CB8AC3E}">
        <p14:creationId xmlns:p14="http://schemas.microsoft.com/office/powerpoint/2010/main" val="2195816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40C24-681E-3EC6-D1B2-2088C233A27C}"/>
              </a:ext>
            </a:extLst>
          </p:cNvPr>
          <p:cNvSpPr>
            <a:spLocks noGrp="1"/>
          </p:cNvSpPr>
          <p:nvPr>
            <p:ph type="title"/>
          </p:nvPr>
        </p:nvSpPr>
        <p:spPr>
          <a:xfrm>
            <a:off x="6044610" y="770864"/>
            <a:ext cx="4444096" cy="1405948"/>
          </a:xfrm>
        </p:spPr>
        <p:txBody>
          <a:bodyPr vert="horz" lIns="91440" tIns="45720" rIns="91440" bIns="45720" rtlCol="0" anchor="t">
            <a:normAutofit/>
          </a:bodyPr>
          <a:lstStyle/>
          <a:p>
            <a:r>
              <a:rPr lang="en-US"/>
              <a:t>User Profile Display</a:t>
            </a:r>
          </a:p>
        </p:txBody>
      </p:sp>
      <p:sp>
        <p:nvSpPr>
          <p:cNvPr id="5" name="Content Placeholder 4">
            <a:extLst>
              <a:ext uri="{FF2B5EF4-FFF2-40B4-BE49-F238E27FC236}">
                <a16:creationId xmlns:a16="http://schemas.microsoft.com/office/drawing/2014/main" id="{B51C234A-49FF-C77F-BEAA-8E897ADAE077}"/>
              </a:ext>
            </a:extLst>
          </p:cNvPr>
          <p:cNvSpPr>
            <a:spLocks noGrp="1"/>
          </p:cNvSpPr>
          <p:nvPr>
            <p:ph idx="1"/>
          </p:nvPr>
        </p:nvSpPr>
        <p:spPr>
          <a:xfrm>
            <a:off x="6096000" y="2511741"/>
            <a:ext cx="4206585" cy="3512338"/>
          </a:xfrm>
        </p:spPr>
        <p:txBody>
          <a:bodyPr vert="horz" lIns="91440" tIns="45720" rIns="91440" bIns="45720" rtlCol="0" anchor="t">
            <a:normAutofit lnSpcReduction="10000"/>
          </a:bodyPr>
          <a:lstStyle/>
          <a:p>
            <a:pPr marL="285750" indent="-285750">
              <a:buFont typeface="Arial" panose="020B0604020202020204" pitchFamily="34" charset="0"/>
              <a:buChar char="•"/>
            </a:pPr>
            <a:r>
              <a:rPr lang="en-US" sz="1100" b="1">
                <a:solidFill>
                  <a:srgbClr val="CE796B"/>
                </a:solidFill>
              </a:rPr>
              <a:t>Profile Information Display: </a:t>
            </a:r>
            <a:r>
              <a:rPr lang="en-US" sz="1100">
                <a:solidFill>
                  <a:srgbClr val="CE796B"/>
                </a:solidFill>
              </a:rPr>
              <a:t>Users can view their basic information, including name, email, and password, which is displayed in read-only mode by default.</a:t>
            </a:r>
          </a:p>
          <a:p>
            <a:pPr marL="285750" indent="-285750">
              <a:buFont typeface="Arial" panose="020B0604020202020204" pitchFamily="34" charset="0"/>
              <a:buChar char="•"/>
            </a:pPr>
            <a:r>
              <a:rPr lang="en-US" sz="1100" b="1">
                <a:solidFill>
                  <a:srgbClr val="CE796B"/>
                </a:solidFill>
              </a:rPr>
              <a:t>Edit Profile: </a:t>
            </a:r>
            <a:r>
              <a:rPr lang="en-US" sz="1100">
                <a:solidFill>
                  <a:srgbClr val="CE796B"/>
                </a:solidFill>
              </a:rPr>
              <a:t>Users can edit their profile information by clicking the "Edit" button. This allows changes to the name, email, and password fields.</a:t>
            </a:r>
          </a:p>
          <a:p>
            <a:pPr marL="285750" indent="-285750">
              <a:buFont typeface="Arial" panose="020B0604020202020204" pitchFamily="34" charset="0"/>
              <a:buChar char="•"/>
            </a:pPr>
            <a:r>
              <a:rPr lang="en-US" sz="1100" b="1">
                <a:solidFill>
                  <a:srgbClr val="CE796B"/>
                </a:solidFill>
              </a:rPr>
              <a:t>Save or Cancel Changes: </a:t>
            </a:r>
            <a:r>
              <a:rPr lang="en-US" sz="1100">
                <a:solidFill>
                  <a:srgbClr val="CE796B"/>
                </a:solidFill>
              </a:rPr>
              <a:t>After editing, users can either confirm the changes by clicking the "Confirm" button or discard the changes using the "Cancel" button.</a:t>
            </a:r>
          </a:p>
          <a:p>
            <a:pPr marL="285750" indent="-285750">
              <a:buFont typeface="Arial" panose="020B0604020202020204" pitchFamily="34" charset="0"/>
              <a:buChar char="•"/>
            </a:pPr>
            <a:r>
              <a:rPr lang="en-US" sz="1100" b="1">
                <a:solidFill>
                  <a:srgbClr val="CE796B"/>
                </a:solidFill>
              </a:rPr>
              <a:t>Logout Option: </a:t>
            </a:r>
            <a:r>
              <a:rPr lang="en-US" sz="1100">
                <a:solidFill>
                  <a:srgbClr val="CE796B"/>
                </a:solidFill>
              </a:rPr>
              <a:t>A "Logout" button is available, allowing users to log out of their account at any time.</a:t>
            </a:r>
          </a:p>
          <a:p>
            <a:pPr marL="285750" indent="-285750">
              <a:buFont typeface="Arial" panose="020B0604020202020204" pitchFamily="34" charset="0"/>
              <a:buChar char="•"/>
            </a:pPr>
            <a:r>
              <a:rPr lang="en-US" sz="1100" b="1">
                <a:solidFill>
                  <a:srgbClr val="CE796B"/>
                </a:solidFill>
              </a:rPr>
              <a:t>Upcoming Appointments: </a:t>
            </a:r>
            <a:r>
              <a:rPr lang="en-US" sz="1100">
                <a:solidFill>
                  <a:srgbClr val="CE796B"/>
                </a:solidFill>
              </a:rPr>
              <a:t>The profile page displays a list of upcoming appointments. If there are no upcoming appointments, a message is shown indicating that there are none.</a:t>
            </a:r>
          </a:p>
          <a:p>
            <a:pPr marL="285750" indent="-285750">
              <a:buFont typeface="Arial" panose="020B0604020202020204" pitchFamily="34" charset="0"/>
              <a:buChar char="•"/>
            </a:pPr>
            <a:r>
              <a:rPr lang="en-US" sz="1100" b="1">
                <a:solidFill>
                  <a:srgbClr val="CE796B"/>
                </a:solidFill>
              </a:rPr>
              <a:t>Navigation to Other Tabs: </a:t>
            </a:r>
            <a:r>
              <a:rPr lang="en-US" sz="1100">
                <a:solidFill>
                  <a:srgbClr val="CE796B"/>
                </a:solidFill>
              </a:rPr>
              <a:t>The profile page includes a navigation bar allowing users to access various sections such as "My Pets," "Medical Records," "Prescriptions," and "Resources" directly from the profile.</a:t>
            </a:r>
          </a:p>
        </p:txBody>
      </p:sp>
      <p:sp>
        <p:nvSpPr>
          <p:cNvPr id="6" name="Footer Placeholder 5">
            <a:extLst>
              <a:ext uri="{FF2B5EF4-FFF2-40B4-BE49-F238E27FC236}">
                <a16:creationId xmlns:a16="http://schemas.microsoft.com/office/drawing/2014/main" id="{CE2311BC-2BD0-DF88-773E-99E072551613}"/>
              </a:ext>
            </a:extLst>
          </p:cNvPr>
          <p:cNvSpPr>
            <a:spLocks noGrp="1"/>
          </p:cNvSpPr>
          <p:nvPr>
            <p:ph type="ftr" sz="quarter" idx="11"/>
          </p:nvPr>
        </p:nvSpPr>
        <p:spPr>
          <a:xfrm rot="5400000">
            <a:off x="9233562" y="2578525"/>
            <a:ext cx="4114800" cy="365125"/>
          </a:xfrm>
        </p:spPr>
        <p:txBody>
          <a:bodyPr vert="horz" lIns="91440" tIns="45720" rIns="91440" bIns="45720" rtlCol="0" anchor="ctr">
            <a:normAutofit fontScale="92500"/>
          </a:bodyPr>
          <a:lstStyle/>
          <a:p>
            <a:r>
              <a:rPr lang="en-US" cap="all"/>
              <a:t>Software Engineering Process &amp; Tools</a:t>
            </a:r>
            <a:endParaRPr lang="en-US" cap="all">
              <a:solidFill>
                <a:srgbClr val="000000"/>
              </a:solidFill>
            </a:endParaRPr>
          </a:p>
          <a:p>
            <a:pPr>
              <a:spcAft>
                <a:spcPts val="600"/>
              </a:spcAft>
            </a:pPr>
            <a:endParaRPr lang="en-US" sz="1050" b="1" kern="1200" cap="all" spc="300" baseline="0">
              <a:latin typeface="+mn-lt"/>
            </a:endParaRPr>
          </a:p>
        </p:txBody>
      </p:sp>
      <p:sp>
        <p:nvSpPr>
          <p:cNvPr id="7" name="Slide Number Placeholder 6">
            <a:extLst>
              <a:ext uri="{FF2B5EF4-FFF2-40B4-BE49-F238E27FC236}">
                <a16:creationId xmlns:a16="http://schemas.microsoft.com/office/drawing/2014/main" id="{04BEFEEB-0F02-81FB-34BE-4F68D4407876}"/>
              </a:ext>
            </a:extLst>
          </p:cNvPr>
          <p:cNvSpPr>
            <a:spLocks noGrp="1"/>
          </p:cNvSpPr>
          <p:nvPr>
            <p:ph type="sldNum" sz="quarter" idx="12"/>
          </p:nvPr>
        </p:nvSpPr>
        <p:spPr>
          <a:xfrm>
            <a:off x="10821701" y="5672706"/>
            <a:ext cx="951908" cy="754673"/>
          </a:xfrm>
        </p:spPr>
        <p:txBody>
          <a:bodyPr vert="horz" lIns="91440" tIns="45720" rIns="91440" bIns="45720" rtlCol="0" anchor="ctr">
            <a:normAutofit/>
          </a:bodyPr>
          <a:lstStyle/>
          <a:p>
            <a:pPr>
              <a:spcAft>
                <a:spcPts val="600"/>
              </a:spcAft>
            </a:pPr>
            <a:fld id="{42B7CBA4-B6F8-42AF-9F87-A3019C537482}" type="slidenum">
              <a:rPr lang="en-US" smtClean="0"/>
              <a:pPr>
                <a:spcAft>
                  <a:spcPts val="600"/>
                </a:spcAft>
              </a:pPr>
              <a:t>9</a:t>
            </a:fld>
            <a:endParaRPr lang="en-US"/>
          </a:p>
        </p:txBody>
      </p:sp>
      <p:sp>
        <p:nvSpPr>
          <p:cNvPr id="14" name="TextBox 13">
            <a:extLst>
              <a:ext uri="{FF2B5EF4-FFF2-40B4-BE49-F238E27FC236}">
                <a16:creationId xmlns:a16="http://schemas.microsoft.com/office/drawing/2014/main" id="{4AD2D419-6497-AB9F-4196-81DDA334C020}"/>
              </a:ext>
            </a:extLst>
          </p:cNvPr>
          <p:cNvSpPr txBox="1"/>
          <p:nvPr/>
        </p:nvSpPr>
        <p:spPr>
          <a:xfrm>
            <a:off x="8690606" y="6068832"/>
            <a:ext cx="2071740" cy="430887"/>
          </a:xfrm>
          <a:prstGeom prst="rect">
            <a:avLst/>
          </a:prstGeom>
          <a:noFill/>
        </p:spPr>
        <p:txBody>
          <a:bodyPr wrap="square" rtlCol="0">
            <a:spAutoFit/>
          </a:bodyPr>
          <a:lstStyle/>
          <a:p>
            <a:r>
              <a:rPr lang="en-US" sz="1100">
                <a:solidFill>
                  <a:srgbClr val="CE796B"/>
                </a:solidFill>
              </a:rPr>
              <a:t>Prepared By: Esmatullah Akhtary</a:t>
            </a:r>
            <a:br>
              <a:rPr lang="en-US" sz="1100">
                <a:solidFill>
                  <a:srgbClr val="CE796B"/>
                </a:solidFill>
              </a:rPr>
            </a:br>
            <a:r>
              <a:rPr lang="en-US" sz="1100">
                <a:solidFill>
                  <a:srgbClr val="CE796B"/>
                </a:solidFill>
              </a:rPr>
              <a:t>Student ID: s3941885</a:t>
            </a:r>
          </a:p>
        </p:txBody>
      </p:sp>
      <p:pic>
        <p:nvPicPr>
          <p:cNvPr id="3" name="Picture 2">
            <a:extLst>
              <a:ext uri="{FF2B5EF4-FFF2-40B4-BE49-F238E27FC236}">
                <a16:creationId xmlns:a16="http://schemas.microsoft.com/office/drawing/2014/main" id="{EA1CF299-0490-C41C-149F-CC6D46F14B1F}"/>
              </a:ext>
            </a:extLst>
          </p:cNvPr>
          <p:cNvPicPr>
            <a:picLocks noChangeAspect="1"/>
          </p:cNvPicPr>
          <p:nvPr/>
        </p:nvPicPr>
        <p:blipFill>
          <a:blip r:embed="rId2"/>
          <a:stretch>
            <a:fillRect/>
          </a:stretch>
        </p:blipFill>
        <p:spPr>
          <a:xfrm>
            <a:off x="403164" y="307905"/>
            <a:ext cx="4389396" cy="3033916"/>
          </a:xfrm>
          <a:prstGeom prst="rect">
            <a:avLst/>
          </a:prstGeom>
        </p:spPr>
      </p:pic>
      <p:pic>
        <p:nvPicPr>
          <p:cNvPr id="12" name="Picture 11">
            <a:extLst>
              <a:ext uri="{FF2B5EF4-FFF2-40B4-BE49-F238E27FC236}">
                <a16:creationId xmlns:a16="http://schemas.microsoft.com/office/drawing/2014/main" id="{BBC7525F-DD26-5075-3963-A44F5016867E}"/>
              </a:ext>
            </a:extLst>
          </p:cNvPr>
          <p:cNvPicPr>
            <a:picLocks noChangeAspect="1"/>
          </p:cNvPicPr>
          <p:nvPr/>
        </p:nvPicPr>
        <p:blipFill>
          <a:blip r:embed="rId3"/>
          <a:stretch>
            <a:fillRect/>
          </a:stretch>
        </p:blipFill>
        <p:spPr>
          <a:xfrm>
            <a:off x="390635" y="3451506"/>
            <a:ext cx="4413231" cy="3050391"/>
          </a:xfrm>
          <a:prstGeom prst="rect">
            <a:avLst/>
          </a:prstGeom>
        </p:spPr>
      </p:pic>
    </p:spTree>
    <p:extLst>
      <p:ext uri="{BB962C8B-B14F-4D97-AF65-F5344CB8AC3E}">
        <p14:creationId xmlns:p14="http://schemas.microsoft.com/office/powerpoint/2010/main" val="4105038090"/>
      </p:ext>
    </p:extLst>
  </p:cSld>
  <p:clrMapOvr>
    <a:masterClrMapping/>
  </p:clrMapOvr>
</p:sld>
</file>

<file path=ppt/theme/theme1.xml><?xml version="1.0" encoding="utf-8"?>
<a:theme xmlns:a="http://schemas.openxmlformats.org/drawingml/2006/main" name="MemoVTI">
  <a:themeElements>
    <a:clrScheme name="Custom 73">
      <a:dk1>
        <a:sysClr val="windowText" lastClr="000000"/>
      </a:dk1>
      <a:lt1>
        <a:sysClr val="window" lastClr="FFFFFF"/>
      </a:lt1>
      <a:dk2>
        <a:srgbClr val="192033"/>
      </a:dk2>
      <a:lt2>
        <a:srgbClr val="F3EAD9"/>
      </a:lt2>
      <a:accent1>
        <a:srgbClr val="ED625F"/>
      </a:accent1>
      <a:accent2>
        <a:srgbClr val="2F4FA7"/>
      </a:accent2>
      <a:accent3>
        <a:srgbClr val="76A899"/>
      </a:accent3>
      <a:accent4>
        <a:srgbClr val="D4669D"/>
      </a:accent4>
      <a:accent5>
        <a:srgbClr val="F2855A"/>
      </a:accent5>
      <a:accent6>
        <a:srgbClr val="C44732"/>
      </a:accent6>
      <a:hlink>
        <a:srgbClr val="3F7AAF"/>
      </a:hlink>
      <a:folHlink>
        <a:srgbClr val="9E4687"/>
      </a:folHlink>
    </a:clrScheme>
    <a:fontScheme name="Elephant Univers Condensed">
      <a:majorFont>
        <a:latin typeface="Elephant"/>
        <a:ea typeface=""/>
        <a:cs typeface=""/>
      </a:majorFont>
      <a:minorFont>
        <a:latin typeface="Univers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emoVTI" id="{DF30D94D-D909-45F8-8565-C675708280D4}" vid="{636A8D8B-0354-48FA-9492-83E81C2616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5D146A63432BE4C8C31CD5A1D3A372C" ma:contentTypeVersion="12" ma:contentTypeDescription="Create a new document." ma:contentTypeScope="" ma:versionID="422dd508b0053a844509af68507b64b4">
  <xsd:schema xmlns:xsd="http://www.w3.org/2001/XMLSchema" xmlns:xs="http://www.w3.org/2001/XMLSchema" xmlns:p="http://schemas.microsoft.com/office/2006/metadata/properties" xmlns:ns2="57545012-3c0b-48bd-8eb9-80be509e2722" xmlns:ns3="651e93d8-8168-433e-9562-c731a1ee6e91" targetNamespace="http://schemas.microsoft.com/office/2006/metadata/properties" ma:root="true" ma:fieldsID="111f03a9560e021a10b3e5a447397add" ns2:_="" ns3:_="">
    <xsd:import namespace="57545012-3c0b-48bd-8eb9-80be509e2722"/>
    <xsd:import namespace="651e93d8-8168-433e-9562-c731a1ee6e91"/>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545012-3c0b-48bd-8eb9-80be509e272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c921d02d-b337-4ce5-bd1c-22d9132a6b17"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51e93d8-8168-433e-9562-c731a1ee6e91"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253753c7-4c3a-441f-92fe-f51b527ff7bf}" ma:internalName="TaxCatchAll" ma:showField="CatchAllData" ma:web="651e93d8-8168-433e-9562-c731a1ee6e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57545012-3c0b-48bd-8eb9-80be509e2722">
      <Terms xmlns="http://schemas.microsoft.com/office/infopath/2007/PartnerControls"/>
    </lcf76f155ced4ddcb4097134ff3c332f>
    <TaxCatchAll xmlns="651e93d8-8168-433e-9562-c731a1ee6e91" xsi:nil="true"/>
  </documentManagement>
</p:properties>
</file>

<file path=customXml/itemProps1.xml><?xml version="1.0" encoding="utf-8"?>
<ds:datastoreItem xmlns:ds="http://schemas.openxmlformats.org/officeDocument/2006/customXml" ds:itemID="{54ECCE57-01CF-4EF9-954D-B887D7CB3C7D}">
  <ds:schemaRefs>
    <ds:schemaRef ds:uri="57545012-3c0b-48bd-8eb9-80be509e2722"/>
    <ds:schemaRef ds:uri="651e93d8-8168-433e-9562-c731a1ee6e9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73ADB9C-2137-454E-93EA-8050CA9AC5BD}">
  <ds:schemaRefs>
    <ds:schemaRef ds:uri="http://schemas.microsoft.com/sharepoint/v3/contenttype/forms"/>
  </ds:schemaRefs>
</ds:datastoreItem>
</file>

<file path=customXml/itemProps3.xml><?xml version="1.0" encoding="utf-8"?>
<ds:datastoreItem xmlns:ds="http://schemas.openxmlformats.org/officeDocument/2006/customXml" ds:itemID="{B8BA3AEB-0B6D-4F09-8EB6-86588D7AB1E7}">
  <ds:schemaRefs>
    <ds:schemaRef ds:uri="http://schemas.microsoft.com/office/infopath/2007/PartnerControls"/>
    <ds:schemaRef ds:uri="http://schemas.microsoft.com/office/2006/metadata/properties"/>
    <ds:schemaRef ds:uri="http://purl.org/dc/elements/1.1/"/>
    <ds:schemaRef ds:uri="http://www.w3.org/XML/1998/namespace"/>
    <ds:schemaRef ds:uri="http://schemas.microsoft.com/office/2006/documentManagement/types"/>
    <ds:schemaRef ds:uri="651e93d8-8168-433e-9562-c731a1ee6e91"/>
    <ds:schemaRef ds:uri="57545012-3c0b-48bd-8eb9-80be509e2722"/>
    <ds:schemaRef ds:uri="http://schemas.openxmlformats.org/package/2006/metadata/core-properties"/>
    <ds:schemaRef ds:uri="http://purl.org/dc/dcmitype/"/>
    <ds:schemaRef ds:uri="http://purl.org/dc/te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1527</Words>
  <Application>Microsoft Office PowerPoint</Application>
  <PresentationFormat>Widescreen</PresentationFormat>
  <Paragraphs>162</Paragraphs>
  <Slides>21</Slides>
  <Notes>13</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MemoVTI</vt:lpstr>
      <vt:lpstr>Software Engineering – Process &amp; Tools</vt:lpstr>
      <vt:lpstr>Team: Group-P09-05</vt:lpstr>
      <vt:lpstr>Agenda</vt:lpstr>
      <vt:lpstr>Project Overview</vt:lpstr>
      <vt:lpstr>CI/CD Workflow</vt:lpstr>
      <vt:lpstr>Sign Up &amp; Sign In Functionality</vt:lpstr>
      <vt:lpstr>Appointment Booking - 1</vt:lpstr>
      <vt:lpstr>Appointment Booking - 2</vt:lpstr>
      <vt:lpstr>User Profile Display</vt:lpstr>
      <vt:lpstr>Pet registration</vt:lpstr>
      <vt:lpstr>Manage Appointments - 1</vt:lpstr>
      <vt:lpstr>Manage Appointments - 2</vt:lpstr>
      <vt:lpstr>Prescriptions Display</vt:lpstr>
      <vt:lpstr>Manage Medical Records - 1</vt:lpstr>
      <vt:lpstr>Manage Medical Records - 2</vt:lpstr>
      <vt:lpstr>Educational Resources</vt:lpstr>
      <vt:lpstr>Save and Delete Features on the Profile Tab</vt:lpstr>
      <vt:lpstr>Prescription Tracking</vt:lpstr>
      <vt:lpstr>Project Retrospective - 1</vt:lpstr>
      <vt:lpstr>Project Retrospective - 2</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285</cp:revision>
  <dcterms:created xsi:type="dcterms:W3CDTF">2021-02-05T15:04:45Z</dcterms:created>
  <dcterms:modified xsi:type="dcterms:W3CDTF">2024-10-13T12:03:57Z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0x010100D5D146A63432BE4C8C31CD5A1D3A372C</vt:lpwstr>
  </property>
  <property fmtid="{D5CDD505-2E9C-101B-9397-08002B2CF9AE}" pid="3" name="MediaServiceImageTags">
    <vt:lpwstr/>
  </property>
</Properties>
</file>